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71" r:id="rId1"/>
  </p:sldMasterIdLst>
  <p:notesMasterIdLst>
    <p:notesMasterId r:id="rId15"/>
  </p:notesMasterIdLst>
  <p:handoutMasterIdLst>
    <p:handoutMasterId r:id="rId16"/>
  </p:handoutMasterIdLst>
  <p:sldIdLst>
    <p:sldId id="3806" r:id="rId2"/>
    <p:sldId id="3809" r:id="rId3"/>
    <p:sldId id="3963" r:id="rId4"/>
    <p:sldId id="3969" r:id="rId5"/>
    <p:sldId id="3810" r:id="rId6"/>
    <p:sldId id="3974" r:id="rId7"/>
    <p:sldId id="3907" r:id="rId8"/>
    <p:sldId id="3966" r:id="rId9"/>
    <p:sldId id="3967" r:id="rId10"/>
    <p:sldId id="3975" r:id="rId11"/>
    <p:sldId id="3976" r:id="rId12"/>
    <p:sldId id="3964" r:id="rId13"/>
    <p:sldId id="3977" r:id="rId14"/>
  </p:sldIdLst>
  <p:sldSz cx="12192000" cy="6858000"/>
  <p:notesSz cx="6858000" cy="9144000"/>
  <p:embeddedFontLs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CoFo Sans" panose="020B0604020202020204" charset="-52"/>
      <p:regular r:id="rId21"/>
      <p:bold r:id="rId22"/>
      <p:italic r:id="rId23"/>
      <p:boldItalic r:id="rId24"/>
    </p:embeddedFont>
    <p:embeddedFont>
      <p:font typeface="CoFo Sans Medium" panose="020B0604020202020204" charset="-52"/>
      <p:regular r:id="rId25"/>
      <p:italic r:id="rId26"/>
    </p:embeddedFont>
    <p:embeddedFont>
      <p:font typeface="CoFo Sans Regular" panose="020B0604020202020204" charset="0"/>
      <p:regular r:id="rId27"/>
      <p:bold r:id="rId28"/>
      <p:italic r:id="rId29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Иванова Юлия" initials="ИЮ" lastIdx="1" clrIdx="0">
    <p:extLst>
      <p:ext uri="{19B8F6BF-5375-455C-9EA6-DF929625EA0E}">
        <p15:presenceInfo xmlns:p15="http://schemas.microsoft.com/office/powerpoint/2012/main" userId="S-1-5-21-1701381398-1125909616-1447102860-4191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07DFF"/>
    <a:srgbClr val="007BFC"/>
    <a:srgbClr val="000000"/>
    <a:srgbClr val="0088FF"/>
    <a:srgbClr val="1485FC"/>
    <a:srgbClr val="9DB1CF"/>
    <a:srgbClr val="DFE5EF"/>
    <a:srgbClr val="AFC6E6"/>
    <a:srgbClr val="7AC4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245" autoAdjust="0"/>
    <p:restoredTop sz="96327"/>
  </p:normalViewPr>
  <p:slideViewPr>
    <p:cSldViewPr snapToGrid="0">
      <p:cViewPr varScale="1">
        <p:scale>
          <a:sx n="113" d="100"/>
          <a:sy n="113" d="100"/>
        </p:scale>
        <p:origin x="900" y="10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20" d="100"/>
        <a:sy n="2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121" d="100"/>
          <a:sy n="121" d="100"/>
        </p:scale>
        <p:origin x="3096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commentAuthors" Target="commentAuthors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7334768700787404E-2"/>
          <c:y val="0.1746061553729365"/>
          <c:w val="0.93056373031496065"/>
          <c:h val="0.77360077672239314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Точность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tint val="100000"/>
                    <a:shade val="100000"/>
                    <a:satMod val="129999"/>
                  </a:schemeClr>
                </a:gs>
                <a:gs pos="100000">
                  <a:schemeClr val="accent1">
                    <a:tint val="50000"/>
                    <a:shade val="100000"/>
                    <a:satMod val="350000"/>
                  </a:schemeClr>
                </a:gs>
              </a:gsLst>
              <a:lin ang="16200000" scaled="0"/>
            </a:gra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Лист1!$A$2:$A$5</c:f>
              <c:strCache>
                <c:ptCount val="4"/>
                <c:pt idx="0">
                  <c:v>LogisticRegression</c:v>
                </c:pt>
                <c:pt idx="1">
                  <c:v>RandomForestClassifier</c:v>
                </c:pt>
                <c:pt idx="2">
                  <c:v>XGBoost</c:v>
                </c:pt>
                <c:pt idx="3">
                  <c:v>,</c:v>
                </c:pt>
              </c:strCache>
            </c:strRef>
          </c:cat>
          <c:val>
            <c:numRef>
              <c:f>Лист1!$B$2:$B$5</c:f>
              <c:numCache>
                <c:formatCode>General</c:formatCode>
                <c:ptCount val="4"/>
                <c:pt idx="0">
                  <c:v>0.73</c:v>
                </c:pt>
                <c:pt idx="1">
                  <c:v>0.87</c:v>
                </c:pt>
                <c:pt idx="2">
                  <c:v>0.87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7AD-4893-883E-8543F7FB4E1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145797232"/>
        <c:axId val="1145793072"/>
      </c:barChart>
      <c:catAx>
        <c:axId val="11457972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145793072"/>
        <c:crosses val="autoZero"/>
        <c:auto val="1"/>
        <c:lblAlgn val="ctr"/>
        <c:lblOffset val="100"/>
        <c:noMultiLvlLbl val="0"/>
      </c:catAx>
      <c:valAx>
        <c:axId val="11457930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14579723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02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1F4A9D6F-AB47-AB07-E895-F7BA3FC2BB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500E1E0C-7A0E-F26B-FF73-8648AA98ABA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E6F25F-CE35-BF4E-9112-FD74369585E3}" type="datetimeFigureOut">
              <a:rPr lang="ru-RU" smtClean="0"/>
              <a:t>18.12.2024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7939A9E8-AD12-6E66-F211-F78F79C4C33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9221121D-2233-CDBC-13EC-371D4D8BF19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DE8802-8112-914B-8289-4DB73DC682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69092655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608BFE-49C2-4000-B6AB-B9B738ADBCEF}" type="datetimeFigureOut">
              <a:rPr lang="ru-RU" smtClean="0"/>
              <a:t>18.12.2024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BA8A5B-9BD1-4419-B5B0-7D99B5F48B0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89995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BA8A5B-9BD1-4419-B5B0-7D99B5F48B04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898221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CDE2D3D-EAF3-1A49-00D5-8177CFF007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2914" y="441325"/>
            <a:ext cx="6516686" cy="5327650"/>
          </a:xfrm>
        </p:spPr>
        <p:txBody>
          <a:bodyPr>
            <a:normAutofit/>
          </a:bodyPr>
          <a:lstStyle>
            <a:lvl1pPr>
              <a:defRPr sz="7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Титульный слайд 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96A629B-ED5E-4ABC-9F02-76D8E2AEECD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E75D6AF-73E2-0ADA-E386-14C68C0930F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351572"/>
      </p:ext>
    </p:extLst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883ACEF5-8E32-0980-5938-1093A333A9B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42913" y="1089025"/>
            <a:ext cx="11302400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35117601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photo+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883ACEF5-8E32-0980-5938-1093A333A9B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42913" y="1089025"/>
            <a:ext cx="5545137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7BD0119F-BD3E-9E80-7DF6-932C8377C29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221627533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wo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A87E4B98-A78B-F42A-AAD0-61C16512BCE2}"/>
              </a:ext>
            </a:extLst>
          </p:cNvPr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F3A1E355-C135-564F-F516-6E4868E0770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9B81A07B-6C67-1470-D151-FED339B798A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09426269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wo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A87E4B98-A78B-F42A-AAD0-61C16512BCE2}"/>
              </a:ext>
            </a:extLst>
          </p:cNvPr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F3A1E355-C135-564F-F516-6E4868E0770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9B81A07B-6C67-1470-D151-FED339B798A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844158277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wo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A87E4B98-A78B-F42A-AAD0-61C16512BCE2}"/>
              </a:ext>
            </a:extLst>
          </p:cNvPr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F3A1E355-C135-564F-F516-6E4868E0770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2FB0504E-5FBE-7480-1AA9-D086353C636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" name="Текст 4">
            <a:extLst>
              <a:ext uri="{FF2B5EF4-FFF2-40B4-BE49-F238E27FC236}">
                <a16:creationId xmlns:a16="http://schemas.microsoft.com/office/drawing/2014/main" id="{EEC63073-B6E4-E4BD-8C1D-40EA0C0368B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7" name="Текст 4">
            <a:extLst>
              <a:ext uri="{FF2B5EF4-FFF2-40B4-BE49-F238E27FC236}">
                <a16:creationId xmlns:a16="http://schemas.microsoft.com/office/drawing/2014/main" id="{E692FD15-8848-1351-E818-9FDA9A5F78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681937489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wo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A87E4B98-A78B-F42A-AAD0-61C16512BCE2}"/>
              </a:ext>
            </a:extLst>
          </p:cNvPr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F3A1E355-C135-564F-F516-6E4868E0770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2FB0504E-5FBE-7480-1AA9-D086353C636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" name="Текст 4">
            <a:extLst>
              <a:ext uri="{FF2B5EF4-FFF2-40B4-BE49-F238E27FC236}">
                <a16:creationId xmlns:a16="http://schemas.microsoft.com/office/drawing/2014/main" id="{EEC63073-B6E4-E4BD-8C1D-40EA0C0368B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7" name="Текст 4">
            <a:extLst>
              <a:ext uri="{FF2B5EF4-FFF2-40B4-BE49-F238E27FC236}">
                <a16:creationId xmlns:a16="http://schemas.microsoft.com/office/drawing/2014/main" id="{E692FD15-8848-1351-E818-9FDA9A5F78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421441170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ext+two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Рисунок 2">
            <a:extLst>
              <a:ext uri="{FF2B5EF4-FFF2-40B4-BE49-F238E27FC236}">
                <a16:creationId xmlns:a16="http://schemas.microsoft.com/office/drawing/2014/main" id="{97B3B9FD-808C-A88A-059A-A37BE39C830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03952" y="3538800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7" name="Рисунок 2">
            <a:extLst>
              <a:ext uri="{FF2B5EF4-FFF2-40B4-BE49-F238E27FC236}">
                <a16:creationId xmlns:a16="http://schemas.microsoft.com/office/drawing/2014/main" id="{9F6A913E-353A-6FA6-AB1B-DF35E1866101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4F00684-2B93-6FAF-AFBB-6C4178F668C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/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158388387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Рисунок 2">
            <a:extLst>
              <a:ext uri="{FF2B5EF4-FFF2-40B4-BE49-F238E27FC236}">
                <a16:creationId xmlns:a16="http://schemas.microsoft.com/office/drawing/2014/main" id="{97B3B9FD-808C-A88A-059A-A37BE39C830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03952" y="3538800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7" name="Рисунок 2">
            <a:extLst>
              <a:ext uri="{FF2B5EF4-FFF2-40B4-BE49-F238E27FC236}">
                <a16:creationId xmlns:a16="http://schemas.microsoft.com/office/drawing/2014/main" id="{9F6A913E-353A-6FA6-AB1B-DF35E1866101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Рисунок 2">
            <a:extLst>
              <a:ext uri="{FF2B5EF4-FFF2-40B4-BE49-F238E27FC236}">
                <a16:creationId xmlns:a16="http://schemas.microsoft.com/office/drawing/2014/main" id="{36F88EAA-2F71-C9BD-EB1B-EE1EC07AFF4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42800" y="3538800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30AEF17C-9D46-26AA-6281-8B6E28295A2B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2800" y="1089025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3973876910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5BC1545E-6D5A-0820-CFAB-FA329F9A0D30}"/>
              </a:ext>
            </a:extLst>
          </p:cNvPr>
          <p:cNvSpPr/>
          <p:nvPr userDrawn="1"/>
        </p:nvSpPr>
        <p:spPr>
          <a:xfrm>
            <a:off x="6201314" y="1089025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7" name="Скругленный прямоугольник 16">
            <a:extLst>
              <a:ext uri="{FF2B5EF4-FFF2-40B4-BE49-F238E27FC236}">
                <a16:creationId xmlns:a16="http://schemas.microsoft.com/office/drawing/2014/main" id="{CD72E085-3098-2544-B3A6-49016B525163}"/>
              </a:ext>
            </a:extLst>
          </p:cNvPr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8" name="Скругленный прямоугольник 17">
            <a:extLst>
              <a:ext uri="{FF2B5EF4-FFF2-40B4-BE49-F238E27FC236}">
                <a16:creationId xmlns:a16="http://schemas.microsoft.com/office/drawing/2014/main" id="{AECE9F51-5CF9-0C71-572D-36F56D2F1141}"/>
              </a:ext>
            </a:extLst>
          </p:cNvPr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9D1E8461-6A46-DB63-FFC2-07725166008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DE631F5E-18BF-0A8F-5F23-F6D4BAC3669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5608275E-CC3A-02B4-9114-DAF9763BBBE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3754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F2F957C7-C2EB-BF12-5583-891DC340B02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20521" y="3754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396135119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5BC1545E-6D5A-0820-CFAB-FA329F9A0D30}"/>
              </a:ext>
            </a:extLst>
          </p:cNvPr>
          <p:cNvSpPr/>
          <p:nvPr userDrawn="1"/>
        </p:nvSpPr>
        <p:spPr>
          <a:xfrm>
            <a:off x="6201314" y="1092506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7" name="Скругленный прямоугольник 16">
            <a:extLst>
              <a:ext uri="{FF2B5EF4-FFF2-40B4-BE49-F238E27FC236}">
                <a16:creationId xmlns:a16="http://schemas.microsoft.com/office/drawing/2014/main" id="{CD72E085-3098-2544-B3A6-49016B525163}"/>
              </a:ext>
            </a:extLst>
          </p:cNvPr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8" name="Скругленный прямоугольник 17">
            <a:extLst>
              <a:ext uri="{FF2B5EF4-FFF2-40B4-BE49-F238E27FC236}">
                <a16:creationId xmlns:a16="http://schemas.microsoft.com/office/drawing/2014/main" id="{AECE9F51-5CF9-0C71-572D-36F56D2F1141}"/>
              </a:ext>
            </a:extLst>
          </p:cNvPr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9D1E8461-6A46-DB63-FFC2-07725166008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DE631F5E-18BF-0A8F-5F23-F6D4BAC3669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5608275E-CC3A-02B4-9114-DAF9763BBBE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3754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F2F957C7-C2EB-BF12-5583-891DC340B02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20521" y="3754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410311424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CDE2D3D-EAF3-1A49-00D5-8177CFF007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2914" y="1089025"/>
            <a:ext cx="6516686" cy="4679950"/>
          </a:xfrm>
        </p:spPr>
        <p:txBody>
          <a:bodyPr anchor="ctr">
            <a:normAutofit/>
          </a:bodyPr>
          <a:lstStyle>
            <a:lvl1pPr>
              <a:defRPr sz="7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Титульный слайд второй вариант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96A629B-ED5E-4ABC-9F02-76D8E2AEECD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E75D6AF-73E2-0ADA-E386-14C68C0930F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804500"/>
      </p:ext>
    </p:extLst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5BC1545E-6D5A-0820-CFAB-FA329F9A0D30}"/>
              </a:ext>
            </a:extLst>
          </p:cNvPr>
          <p:cNvSpPr/>
          <p:nvPr userDrawn="1"/>
        </p:nvSpPr>
        <p:spPr>
          <a:xfrm>
            <a:off x="6201314" y="1090238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7" name="Скругленный прямоугольник 16">
            <a:extLst>
              <a:ext uri="{FF2B5EF4-FFF2-40B4-BE49-F238E27FC236}">
                <a16:creationId xmlns:a16="http://schemas.microsoft.com/office/drawing/2014/main" id="{CD72E085-3098-2544-B3A6-49016B525163}"/>
              </a:ext>
            </a:extLst>
          </p:cNvPr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8" name="Скругленный прямоугольник 17">
            <a:extLst>
              <a:ext uri="{FF2B5EF4-FFF2-40B4-BE49-F238E27FC236}">
                <a16:creationId xmlns:a16="http://schemas.microsoft.com/office/drawing/2014/main" id="{AECE9F51-5CF9-0C71-572D-36F56D2F1141}"/>
              </a:ext>
            </a:extLst>
          </p:cNvPr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4AC4E510-37FB-32EC-8197-CD9F5C02580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" name="Текст 4">
            <a:extLst>
              <a:ext uri="{FF2B5EF4-FFF2-40B4-BE49-F238E27FC236}">
                <a16:creationId xmlns:a16="http://schemas.microsoft.com/office/drawing/2014/main" id="{C74D5799-3527-35E3-B9B1-E440D7F0E03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D97560C7-2DFA-A9CA-3329-655D28F20FD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85E428B8-F652-551F-D4A9-1AAA27A2752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0" name="Текст 4">
            <a:extLst>
              <a:ext uri="{FF2B5EF4-FFF2-40B4-BE49-F238E27FC236}">
                <a16:creationId xmlns:a16="http://schemas.microsoft.com/office/drawing/2014/main" id="{A226C78E-2C54-65E2-AA7C-C8420424EC2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58800" y="3753538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1" name="Текст 4">
            <a:extLst>
              <a:ext uri="{FF2B5EF4-FFF2-40B4-BE49-F238E27FC236}">
                <a16:creationId xmlns:a16="http://schemas.microsoft.com/office/drawing/2014/main" id="{0ED422AF-51ED-F4F9-77B4-DC4A5D17E6D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58800" y="4221538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2" name="Текст 4">
            <a:extLst>
              <a:ext uri="{FF2B5EF4-FFF2-40B4-BE49-F238E27FC236}">
                <a16:creationId xmlns:a16="http://schemas.microsoft.com/office/drawing/2014/main" id="{6DD635AE-E4C9-1421-AEC0-105E0F7E9C6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19850" y="3753538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3" name="Текст 4">
            <a:extLst>
              <a:ext uri="{FF2B5EF4-FFF2-40B4-BE49-F238E27FC236}">
                <a16:creationId xmlns:a16="http://schemas.microsoft.com/office/drawing/2014/main" id="{2D14C0D0-89B6-6A74-6906-2C95D6DCE5D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19850" y="4221538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021864510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5BC1545E-6D5A-0820-CFAB-FA329F9A0D30}"/>
              </a:ext>
            </a:extLst>
          </p:cNvPr>
          <p:cNvSpPr/>
          <p:nvPr userDrawn="1"/>
        </p:nvSpPr>
        <p:spPr>
          <a:xfrm>
            <a:off x="6201314" y="1089025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4AC4E510-37FB-32EC-8197-CD9F5C02580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" name="Текст 4">
            <a:extLst>
              <a:ext uri="{FF2B5EF4-FFF2-40B4-BE49-F238E27FC236}">
                <a16:creationId xmlns:a16="http://schemas.microsoft.com/office/drawing/2014/main" id="{C74D5799-3527-35E3-B9B1-E440D7F0E03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D97560C7-2DFA-A9CA-3329-655D28F20FD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85E428B8-F652-551F-D4A9-1AAA27A2752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5BCEC65A-DA46-02A7-99E8-5FEE4E9CC084}"/>
              </a:ext>
            </a:extLst>
          </p:cNvPr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7F84A4A9-60FE-2520-7180-81F6F86FC23D}"/>
              </a:ext>
            </a:extLst>
          </p:cNvPr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DC1A8BE5-4743-31EC-A7F7-C66CAF24BFF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58800" y="3753538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4521E529-2908-860A-4F78-10B77A82359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58800" y="4221538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E7851FE6-AAF4-2CEC-958A-2C1C48D0B3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19850" y="3753538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12649327-9F79-37CE-47BC-F8BE069A798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19850" y="4221538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520735691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hree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Рисунок 2">
            <a:extLst>
              <a:ext uri="{FF2B5EF4-FFF2-40B4-BE49-F238E27FC236}">
                <a16:creationId xmlns:a16="http://schemas.microsoft.com/office/drawing/2014/main" id="{1AAE2923-0936-1C6B-FC22-EA847B5CE629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296225" y="1089024"/>
            <a:ext cx="3600000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id="{47EDBEE9-E665-9F53-BFA2-3CB2B0E9D63B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112125" y="1089024"/>
            <a:ext cx="3636964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571208C1-F287-29D9-E38A-616EDAE3D88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2801" y="1089024"/>
            <a:ext cx="3636964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6221915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hree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912ECD50-906F-FC24-3774-99C60A52B7D0}"/>
              </a:ext>
            </a:extLst>
          </p:cNvPr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7543D2BD-4C63-3074-F66A-D69205EFD599}"/>
              </a:ext>
            </a:extLst>
          </p:cNvPr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4AA46A88-2058-5C6C-01AF-5373E08F2A6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0" name="Текст 4">
            <a:extLst>
              <a:ext uri="{FF2B5EF4-FFF2-40B4-BE49-F238E27FC236}">
                <a16:creationId xmlns:a16="http://schemas.microsoft.com/office/drawing/2014/main" id="{1B5090E0-08E1-56C8-3794-90D3F7302F6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Текст 4">
            <a:extLst>
              <a:ext uri="{FF2B5EF4-FFF2-40B4-BE49-F238E27FC236}">
                <a16:creationId xmlns:a16="http://schemas.microsoft.com/office/drawing/2014/main" id="{6E66D823-7493-C3D5-D476-900063BBEB4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432672447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hree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912ECD50-906F-FC24-3774-99C60A52B7D0}"/>
              </a:ext>
            </a:extLst>
          </p:cNvPr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7543D2BD-4C63-3074-F66A-D69205EFD599}"/>
              </a:ext>
            </a:extLst>
          </p:cNvPr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4AA46A88-2058-5C6C-01AF-5373E08F2A6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0" name="Текст 4">
            <a:extLst>
              <a:ext uri="{FF2B5EF4-FFF2-40B4-BE49-F238E27FC236}">
                <a16:creationId xmlns:a16="http://schemas.microsoft.com/office/drawing/2014/main" id="{1B5090E0-08E1-56C8-3794-90D3F7302F6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Текст 4">
            <a:extLst>
              <a:ext uri="{FF2B5EF4-FFF2-40B4-BE49-F238E27FC236}">
                <a16:creationId xmlns:a16="http://schemas.microsoft.com/office/drawing/2014/main" id="{6E66D823-7493-C3D5-D476-900063BBEB4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18336942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hree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912ECD50-906F-FC24-3774-99C60A52B7D0}"/>
              </a:ext>
            </a:extLst>
          </p:cNvPr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7543D2BD-4C63-3074-F66A-D69205EFD599}"/>
              </a:ext>
            </a:extLst>
          </p:cNvPr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Текст 4">
            <a:extLst>
              <a:ext uri="{FF2B5EF4-FFF2-40B4-BE49-F238E27FC236}">
                <a16:creationId xmlns:a16="http://schemas.microsoft.com/office/drawing/2014/main" id="{2E4594C2-088F-10CA-1FDC-ABAA91B8D90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97CFEC08-A7A5-7F50-1F99-2569ABE38C5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08C6A3C5-1795-2D73-E461-AFD8A40E5C3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3D0E3A27-067C-41E9-72B7-FC52E635F68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1FD68C17-A00E-498C-5AF9-A92A9448D16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7DB13C0E-E43F-41D7-62E3-81897080AA5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4120715029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hree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912ECD50-906F-FC24-3774-99C60A52B7D0}"/>
              </a:ext>
            </a:extLst>
          </p:cNvPr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7543D2BD-4C63-3074-F66A-D69205EFD599}"/>
              </a:ext>
            </a:extLst>
          </p:cNvPr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Текст 4">
            <a:extLst>
              <a:ext uri="{FF2B5EF4-FFF2-40B4-BE49-F238E27FC236}">
                <a16:creationId xmlns:a16="http://schemas.microsoft.com/office/drawing/2014/main" id="{2E4594C2-088F-10CA-1FDC-ABAA91B8D90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97CFEC08-A7A5-7F50-1F99-2569ABE38C5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08C6A3C5-1795-2D73-E461-AFD8A40E5C3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3D0E3A27-067C-41E9-72B7-FC52E635F68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1FD68C17-A00E-498C-5AF9-A92A9448D16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7DB13C0E-E43F-41D7-62E3-81897080AA5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28790185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six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5D9F142B-CAF7-6662-5360-96C637D80216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42801" y="1089025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6" name="Рисунок 2">
            <a:extLst>
              <a:ext uri="{FF2B5EF4-FFF2-40B4-BE49-F238E27FC236}">
                <a16:creationId xmlns:a16="http://schemas.microsoft.com/office/drawing/2014/main" id="{E9E70486-66A0-B91F-1DAB-C9F57973D96F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42801" y="3538799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7" name="Рисунок 2">
            <a:extLst>
              <a:ext uri="{FF2B5EF4-FFF2-40B4-BE49-F238E27FC236}">
                <a16:creationId xmlns:a16="http://schemas.microsoft.com/office/drawing/2014/main" id="{40C20FA3-2AE4-08F4-837A-EF2587D01914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108350" y="1089025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20" name="Рисунок 2">
            <a:extLst>
              <a:ext uri="{FF2B5EF4-FFF2-40B4-BE49-F238E27FC236}">
                <a16:creationId xmlns:a16="http://schemas.microsoft.com/office/drawing/2014/main" id="{F2D1FA44-219B-B0DA-65EE-B824C9A6A969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108350" y="3538799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22" name="Рисунок 2">
            <a:extLst>
              <a:ext uri="{FF2B5EF4-FFF2-40B4-BE49-F238E27FC236}">
                <a16:creationId xmlns:a16="http://schemas.microsoft.com/office/drawing/2014/main" id="{CAB0E73E-3D2E-470F-24E4-3400487E59B3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294057" y="1089025"/>
            <a:ext cx="3600000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23" name="Рисунок 2">
            <a:extLst>
              <a:ext uri="{FF2B5EF4-FFF2-40B4-BE49-F238E27FC236}">
                <a16:creationId xmlns:a16="http://schemas.microsoft.com/office/drawing/2014/main" id="{0D28D880-2793-A667-53F3-42C9E6617209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4294057" y="3538799"/>
            <a:ext cx="3600000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3520193734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six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912ECD50-906F-FC24-3774-99C60A52B7D0}"/>
              </a:ext>
            </a:extLst>
          </p:cNvPr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7543D2BD-4C63-3074-F66A-D69205EFD599}"/>
              </a:ext>
            </a:extLst>
          </p:cNvPr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7103576D-7B53-7020-5CBF-8DE674C4F428}"/>
              </a:ext>
            </a:extLst>
          </p:cNvPr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F7ACB401-9FF2-7572-4E3F-DF8A2958A773}"/>
              </a:ext>
            </a:extLst>
          </p:cNvPr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1EA5E840-6CD7-DEC3-1C07-45D064B2E10E}"/>
              </a:ext>
            </a:extLst>
          </p:cNvPr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6700D825-91ED-BC26-7AAE-88EF4AEB629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ED3175EA-E207-F4DC-50A8-842BE9489A1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90444214-B915-101F-6679-FD481251A36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B3F0D368-30E2-ABD2-D304-713438D059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7E33DC8E-F8BF-02C2-7921-7114DBD8EE3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3754800"/>
            <a:ext cx="3168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5321AA0E-A92D-9247-7834-E5F4CCCC20B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8607" y="3754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348968955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six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912ECD50-906F-FC24-3774-99C60A52B7D0}"/>
              </a:ext>
            </a:extLst>
          </p:cNvPr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7543D2BD-4C63-3074-F66A-D69205EFD599}"/>
              </a:ext>
            </a:extLst>
          </p:cNvPr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7103576D-7B53-7020-5CBF-8DE674C4F428}"/>
              </a:ext>
            </a:extLst>
          </p:cNvPr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F7ACB401-9FF2-7572-4E3F-DF8A2958A773}"/>
              </a:ext>
            </a:extLst>
          </p:cNvPr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1EA5E840-6CD7-DEC3-1C07-45D064B2E10E}"/>
              </a:ext>
            </a:extLst>
          </p:cNvPr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6700D825-91ED-BC26-7AAE-88EF4AEB629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ED3175EA-E207-F4DC-50A8-842BE9489A1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90444214-B915-101F-6679-FD481251A36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B3F0D368-30E2-ABD2-D304-713438D059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7E33DC8E-F8BF-02C2-7921-7114DBD8EE3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3754800"/>
            <a:ext cx="3168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5321AA0E-A92D-9247-7834-E5F4CCCC20B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8607" y="3754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1139187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title">
    <p:bg>
      <p:bgPr>
        <a:solidFill>
          <a:srgbClr val="007D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96A629B-ED5E-4ABC-9F02-76D8E2AEECD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E75D6AF-73E2-0ADA-E386-14C68C0930F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F7B7F7B2-7AFA-D467-F27A-A179684F04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2914" y="441325"/>
            <a:ext cx="11307120" cy="5327650"/>
          </a:xfrm>
        </p:spPr>
        <p:txBody>
          <a:bodyPr>
            <a:normAutofit/>
          </a:bodyPr>
          <a:lstStyle>
            <a:lvl1pPr>
              <a:defRPr sz="5000">
                <a:solidFill>
                  <a:srgbClr val="FFFFFF"/>
                </a:solidFill>
              </a:defRPr>
            </a:lvl1pPr>
          </a:lstStyle>
          <a:p>
            <a:r>
              <a:rPr lang="ru-RU" dirty="0" err="1"/>
              <a:t>Отбивочный</a:t>
            </a:r>
            <a:r>
              <a:rPr lang="ru-RU" dirty="0"/>
              <a:t> слайд</a:t>
            </a:r>
          </a:p>
        </p:txBody>
      </p:sp>
    </p:spTree>
    <p:extLst>
      <p:ext uri="{BB962C8B-B14F-4D97-AF65-F5344CB8AC3E}">
        <p14:creationId xmlns:p14="http://schemas.microsoft.com/office/powerpoint/2010/main" val="3882144057"/>
      </p:ext>
    </p:extLst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six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912ECD50-906F-FC24-3774-99C60A52B7D0}"/>
              </a:ext>
            </a:extLst>
          </p:cNvPr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7543D2BD-4C63-3074-F66A-D69205EFD599}"/>
              </a:ext>
            </a:extLst>
          </p:cNvPr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7103576D-7B53-7020-5CBF-8DE674C4F428}"/>
              </a:ext>
            </a:extLst>
          </p:cNvPr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F7ACB401-9FF2-7572-4E3F-DF8A2958A773}"/>
              </a:ext>
            </a:extLst>
          </p:cNvPr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1EA5E840-6CD7-DEC3-1C07-45D064B2E10E}"/>
              </a:ext>
            </a:extLst>
          </p:cNvPr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3EB16993-D466-B0B8-1720-7F797F08DA2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75E3011D-A54B-6078-EC3F-495A3EE9FD9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Текст 4">
            <a:extLst>
              <a:ext uri="{FF2B5EF4-FFF2-40B4-BE49-F238E27FC236}">
                <a16:creationId xmlns:a16="http://schemas.microsoft.com/office/drawing/2014/main" id="{C136A016-79F9-C0E0-6B99-29E218EB017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5AC2A370-D35B-734D-AE5C-13C98B68BE3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F7A168D8-370B-8C0B-4F53-26472658635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D4C9D453-0909-0B91-0142-DF0F31E2096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7000548E-B0AE-777A-72F8-CC3168857EC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FC0EC912-9D86-BD65-B732-A16B53F9ABC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>
            <a:extLst>
              <a:ext uri="{FF2B5EF4-FFF2-40B4-BE49-F238E27FC236}">
                <a16:creationId xmlns:a16="http://schemas.microsoft.com/office/drawing/2014/main" id="{413C3D77-04C6-FDB1-D1DE-1FB7D6C0282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510800" y="3756503"/>
            <a:ext cx="3168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6" name="Текст 4">
            <a:extLst>
              <a:ext uri="{FF2B5EF4-FFF2-40B4-BE49-F238E27FC236}">
                <a16:creationId xmlns:a16="http://schemas.microsoft.com/office/drawing/2014/main" id="{537428DC-1819-8B74-DA9F-04AD544E896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510800" y="4222800"/>
            <a:ext cx="3168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>
            <a:extLst>
              <a:ext uri="{FF2B5EF4-FFF2-40B4-BE49-F238E27FC236}">
                <a16:creationId xmlns:a16="http://schemas.microsoft.com/office/drawing/2014/main" id="{A39DF0A6-291A-22D1-CD8F-5378548AA19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329200" y="3756503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8" name="Текст 4">
            <a:extLst>
              <a:ext uri="{FF2B5EF4-FFF2-40B4-BE49-F238E27FC236}">
                <a16:creationId xmlns:a16="http://schemas.microsoft.com/office/drawing/2014/main" id="{A2CAEECD-AC91-20E8-2CE1-CF2B449E2AC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329200" y="4222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455932274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six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912ECD50-906F-FC24-3774-99C60A52B7D0}"/>
              </a:ext>
            </a:extLst>
          </p:cNvPr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7543D2BD-4C63-3074-F66A-D69205EFD599}"/>
              </a:ext>
            </a:extLst>
          </p:cNvPr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7103576D-7B53-7020-5CBF-8DE674C4F428}"/>
              </a:ext>
            </a:extLst>
          </p:cNvPr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F7ACB401-9FF2-7572-4E3F-DF8A2958A773}"/>
              </a:ext>
            </a:extLst>
          </p:cNvPr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1EA5E840-6CD7-DEC3-1C07-45D064B2E10E}"/>
              </a:ext>
            </a:extLst>
          </p:cNvPr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3EB16993-D466-B0B8-1720-7F797F08DA2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75E3011D-A54B-6078-EC3F-495A3EE9FD9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Текст 4">
            <a:extLst>
              <a:ext uri="{FF2B5EF4-FFF2-40B4-BE49-F238E27FC236}">
                <a16:creationId xmlns:a16="http://schemas.microsoft.com/office/drawing/2014/main" id="{C136A016-79F9-C0E0-6B99-29E218EB017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5AC2A370-D35B-734D-AE5C-13C98B68BE3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F7A168D8-370B-8C0B-4F53-26472658635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D4C9D453-0909-0B91-0142-DF0F31E2096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7000548E-B0AE-777A-72F8-CC3168857EC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FC0EC912-9D86-BD65-B732-A16B53F9ABC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>
            <a:extLst>
              <a:ext uri="{FF2B5EF4-FFF2-40B4-BE49-F238E27FC236}">
                <a16:creationId xmlns:a16="http://schemas.microsoft.com/office/drawing/2014/main" id="{413C3D77-04C6-FDB1-D1DE-1FB7D6C0282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510800" y="3756503"/>
            <a:ext cx="3168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6" name="Текст 4">
            <a:extLst>
              <a:ext uri="{FF2B5EF4-FFF2-40B4-BE49-F238E27FC236}">
                <a16:creationId xmlns:a16="http://schemas.microsoft.com/office/drawing/2014/main" id="{537428DC-1819-8B74-DA9F-04AD544E896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510800" y="4222800"/>
            <a:ext cx="3168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>
            <a:extLst>
              <a:ext uri="{FF2B5EF4-FFF2-40B4-BE49-F238E27FC236}">
                <a16:creationId xmlns:a16="http://schemas.microsoft.com/office/drawing/2014/main" id="{A39DF0A6-291A-22D1-CD8F-5378548AA19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329200" y="3756503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8" name="Текст 4">
            <a:extLst>
              <a:ext uri="{FF2B5EF4-FFF2-40B4-BE49-F238E27FC236}">
                <a16:creationId xmlns:a16="http://schemas.microsoft.com/office/drawing/2014/main" id="{A2CAEECD-AC91-20E8-2CE1-CF2B449E2AC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329200" y="4222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39131443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long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Рисунок 2">
            <a:extLst>
              <a:ext uri="{FF2B5EF4-FFF2-40B4-BE49-F238E27FC236}">
                <a16:creationId xmlns:a16="http://schemas.microsoft.com/office/drawing/2014/main" id="{3E3C99E2-2743-FF36-A974-ADFCC472C8C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2801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4" name="Рисунок 2">
            <a:extLst>
              <a:ext uri="{FF2B5EF4-FFF2-40B4-BE49-F238E27FC236}">
                <a16:creationId xmlns:a16="http://schemas.microsoft.com/office/drawing/2014/main" id="{1E820513-7622-B1C2-9F7D-176750E8328C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086070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5" name="Рисунок 2">
            <a:extLst>
              <a:ext uri="{FF2B5EF4-FFF2-40B4-BE49-F238E27FC236}">
                <a16:creationId xmlns:a16="http://schemas.microsoft.com/office/drawing/2014/main" id="{B7F14D64-4F48-B26B-B217-61C840C8AE85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202800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6" name="Рисунок 2">
            <a:extLst>
              <a:ext uri="{FF2B5EF4-FFF2-40B4-BE49-F238E27FC236}">
                <a16:creationId xmlns:a16="http://schemas.microsoft.com/office/drawing/2014/main" id="{83E7BA5D-3730-5EDF-1722-E802C9BFD64B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323891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362201570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long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6" name="Скругленный прямоугольник 5">
            <a:extLst>
              <a:ext uri="{FF2B5EF4-FFF2-40B4-BE49-F238E27FC236}">
                <a16:creationId xmlns:a16="http://schemas.microsoft.com/office/drawing/2014/main" id="{844E44DD-4D57-BC19-A9A6-32D969A04513}"/>
              </a:ext>
            </a:extLst>
          </p:cNvPr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1E20DCC2-7462-9F17-5B4C-9F92FB4E073C}"/>
              </a:ext>
            </a:extLst>
          </p:cNvPr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FFB262BA-94CA-6673-2CA3-53AD8475EB98}"/>
              </a:ext>
            </a:extLst>
          </p:cNvPr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C774E981-547F-CFB0-436C-AC8DF49CDC7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" name="Текст 4">
            <a:extLst>
              <a:ext uri="{FF2B5EF4-FFF2-40B4-BE49-F238E27FC236}">
                <a16:creationId xmlns:a16="http://schemas.microsoft.com/office/drawing/2014/main" id="{648E1983-F1F4-827B-DC6B-3A75A29AC62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39344" y="1306800"/>
            <a:ext cx="2232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0E92A533-BE7E-89E6-2E55-C9DC1F217C9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20656" y="1306800"/>
            <a:ext cx="2232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0" name="Текст 4">
            <a:extLst>
              <a:ext uri="{FF2B5EF4-FFF2-40B4-BE49-F238E27FC236}">
                <a16:creationId xmlns:a16="http://schemas.microsoft.com/office/drawing/2014/main" id="{547C534E-E480-CAAC-1FBA-A8C63C32729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301968" y="1306800"/>
            <a:ext cx="2232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71558659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long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6" name="Скругленный прямоугольник 5">
            <a:extLst>
              <a:ext uri="{FF2B5EF4-FFF2-40B4-BE49-F238E27FC236}">
                <a16:creationId xmlns:a16="http://schemas.microsoft.com/office/drawing/2014/main" id="{844E44DD-4D57-BC19-A9A6-32D969A04513}"/>
              </a:ext>
            </a:extLst>
          </p:cNvPr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1E20DCC2-7462-9F17-5B4C-9F92FB4E073C}"/>
              </a:ext>
            </a:extLst>
          </p:cNvPr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FFB262BA-94CA-6673-2CA3-53AD8475EB98}"/>
              </a:ext>
            </a:extLst>
          </p:cNvPr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C774E981-547F-CFB0-436C-AC8DF49CDC7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" name="Текст 4">
            <a:extLst>
              <a:ext uri="{FF2B5EF4-FFF2-40B4-BE49-F238E27FC236}">
                <a16:creationId xmlns:a16="http://schemas.microsoft.com/office/drawing/2014/main" id="{648E1983-F1F4-827B-DC6B-3A75A29AC62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39344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0E92A533-BE7E-89E6-2E55-C9DC1F217C9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20656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0" name="Текст 4">
            <a:extLst>
              <a:ext uri="{FF2B5EF4-FFF2-40B4-BE49-F238E27FC236}">
                <a16:creationId xmlns:a16="http://schemas.microsoft.com/office/drawing/2014/main" id="{547C534E-E480-CAAC-1FBA-A8C63C32729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301968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146906459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long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6" name="Скругленный прямоугольник 5">
            <a:extLst>
              <a:ext uri="{FF2B5EF4-FFF2-40B4-BE49-F238E27FC236}">
                <a16:creationId xmlns:a16="http://schemas.microsoft.com/office/drawing/2014/main" id="{844E44DD-4D57-BC19-A9A6-32D969A04513}"/>
              </a:ext>
            </a:extLst>
          </p:cNvPr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1E20DCC2-7462-9F17-5B4C-9F92FB4E073C}"/>
              </a:ext>
            </a:extLst>
          </p:cNvPr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FFB262BA-94CA-6673-2CA3-53AD8475EB98}"/>
              </a:ext>
            </a:extLst>
          </p:cNvPr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Текст 4">
            <a:extLst>
              <a:ext uri="{FF2B5EF4-FFF2-40B4-BE49-F238E27FC236}">
                <a16:creationId xmlns:a16="http://schemas.microsoft.com/office/drawing/2014/main" id="{A08D55D4-E745-8700-90C4-152542B0D3D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0BB81188-65C6-A012-B7CA-3A15AD0CCFA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9244E365-50F5-D6EA-1262-EC6B0B9E44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19DA352D-E2FA-C42B-BEF3-FE8788EBC85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FE3C4380-6612-89FD-2739-9A2B6F651E4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E36CA570-7453-5236-A4F9-74693C5E756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E1673E9E-C209-ECE7-69CF-0A10BA5487E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E4FE8065-C357-3739-1DEB-27304A46D15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573196484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long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6" name="Скругленный прямоугольник 5">
            <a:extLst>
              <a:ext uri="{FF2B5EF4-FFF2-40B4-BE49-F238E27FC236}">
                <a16:creationId xmlns:a16="http://schemas.microsoft.com/office/drawing/2014/main" id="{844E44DD-4D57-BC19-A9A6-32D969A04513}"/>
              </a:ext>
            </a:extLst>
          </p:cNvPr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1E20DCC2-7462-9F17-5B4C-9F92FB4E073C}"/>
              </a:ext>
            </a:extLst>
          </p:cNvPr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FFB262BA-94CA-6673-2CA3-53AD8475EB98}"/>
              </a:ext>
            </a:extLst>
          </p:cNvPr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Текст 4">
            <a:extLst>
              <a:ext uri="{FF2B5EF4-FFF2-40B4-BE49-F238E27FC236}">
                <a16:creationId xmlns:a16="http://schemas.microsoft.com/office/drawing/2014/main" id="{A08D55D4-E745-8700-90C4-152542B0D3D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0BB81188-65C6-A012-B7CA-3A15AD0CCFA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9244E365-50F5-D6EA-1262-EC6B0B9E44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19DA352D-E2FA-C42B-BEF3-FE8788EBC85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FE3C4380-6612-89FD-2739-9A2B6F651E4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E36CA570-7453-5236-A4F9-74693C5E756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E1673E9E-C209-ECE7-69CF-0A10BA5487E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E4FE8065-C357-3739-1DEB-27304A46D15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774800"/>
            <a:ext cx="2232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423961543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eight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BE04F432-3644-F25C-B133-14B38FB5F5DD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2801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5" name="Рисунок 2">
            <a:extLst>
              <a:ext uri="{FF2B5EF4-FFF2-40B4-BE49-F238E27FC236}">
                <a16:creationId xmlns:a16="http://schemas.microsoft.com/office/drawing/2014/main" id="{7C0633A7-BE1D-7457-8156-E93D8058777D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322595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26" name="Рисунок 2">
            <a:extLst>
              <a:ext uri="{FF2B5EF4-FFF2-40B4-BE49-F238E27FC236}">
                <a16:creationId xmlns:a16="http://schemas.microsoft.com/office/drawing/2014/main" id="{C722763B-F450-A9B7-5817-BA9B010E77A8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202389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27" name="Рисунок 2">
            <a:extLst>
              <a:ext uri="{FF2B5EF4-FFF2-40B4-BE49-F238E27FC236}">
                <a16:creationId xmlns:a16="http://schemas.microsoft.com/office/drawing/2014/main" id="{C550BA98-6C45-A984-DF93-0701B80BB2B4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9082183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28" name="Рисунок 2">
            <a:extLst>
              <a:ext uri="{FF2B5EF4-FFF2-40B4-BE49-F238E27FC236}">
                <a16:creationId xmlns:a16="http://schemas.microsoft.com/office/drawing/2014/main" id="{DC75003B-9654-D412-381D-0E0A439D54CB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42801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29" name="Рисунок 2">
            <a:extLst>
              <a:ext uri="{FF2B5EF4-FFF2-40B4-BE49-F238E27FC236}">
                <a16:creationId xmlns:a16="http://schemas.microsoft.com/office/drawing/2014/main" id="{1AC741F4-4396-01D4-BE78-1EE1ED2074EC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3322595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30" name="Рисунок 2">
            <a:extLst>
              <a:ext uri="{FF2B5EF4-FFF2-40B4-BE49-F238E27FC236}">
                <a16:creationId xmlns:a16="http://schemas.microsoft.com/office/drawing/2014/main" id="{D6306307-4055-9ECE-843D-14177C66E410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202389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31" name="Рисунок 2">
            <a:extLst>
              <a:ext uri="{FF2B5EF4-FFF2-40B4-BE49-F238E27FC236}">
                <a16:creationId xmlns:a16="http://schemas.microsoft.com/office/drawing/2014/main" id="{AAD2D874-472D-7B11-2326-B7282BB59059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9082183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421462607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eight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413FC8B5-83F5-6995-4F9F-468DD7321DD7}"/>
              </a:ext>
            </a:extLst>
          </p:cNvPr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1DBEC94B-5F15-5F7F-4360-07740CF0501F}"/>
              </a:ext>
            </a:extLst>
          </p:cNvPr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28D14D90-F0BC-9E0B-620F-15B1FC1FBD65}"/>
              </a:ext>
            </a:extLst>
          </p:cNvPr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C7864DED-754B-42F9-CA7C-30502931EE80}"/>
              </a:ext>
            </a:extLst>
          </p:cNvPr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58F9A76B-1F4B-90F8-9B5A-74FFE337BA97}"/>
              </a:ext>
            </a:extLst>
          </p:cNvPr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CC4E21E7-2296-1683-8F68-AA6EB03A8D15}"/>
              </a:ext>
            </a:extLst>
          </p:cNvPr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7D621641-7065-CAD6-DDD1-7435EA29677C}"/>
              </a:ext>
            </a:extLst>
          </p:cNvPr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EA605C05-2AFD-AF60-2F35-0F5000ABA4D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B2251DA8-9287-BF5E-F3DA-8891D8ACFBD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035C1E40-A8B5-8543-ED22-52E4ED7B417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3B1BC470-8B93-C914-E03B-86E9984E098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3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940AB038-3806-A9E6-E1E6-6666FB91CE0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2AC246AE-181E-5717-F9D3-5BA80DDC4B8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1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476B0DE0-FC3B-6B49-1FC5-346AD89BBA5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1C365549-DB2C-389A-FB5C-818394C2A2C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29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305449671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eight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413FC8B5-83F5-6995-4F9F-468DD7321DD7}"/>
              </a:ext>
            </a:extLst>
          </p:cNvPr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1DBEC94B-5F15-5F7F-4360-07740CF0501F}"/>
              </a:ext>
            </a:extLst>
          </p:cNvPr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28D14D90-F0BC-9E0B-620F-15B1FC1FBD65}"/>
              </a:ext>
            </a:extLst>
          </p:cNvPr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C7864DED-754B-42F9-CA7C-30502931EE80}"/>
              </a:ext>
            </a:extLst>
          </p:cNvPr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58F9A76B-1F4B-90F8-9B5A-74FFE337BA97}"/>
              </a:ext>
            </a:extLst>
          </p:cNvPr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CC4E21E7-2296-1683-8F68-AA6EB03A8D15}"/>
              </a:ext>
            </a:extLst>
          </p:cNvPr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7D621641-7065-CAD6-DDD1-7435EA29677C}"/>
              </a:ext>
            </a:extLst>
          </p:cNvPr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EA605C05-2AFD-AF60-2F35-0F5000ABA4D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B2251DA8-9287-BF5E-F3DA-8891D8ACFBD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035C1E40-A8B5-8543-ED22-52E4ED7B417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3B1BC470-8B93-C914-E03B-86E9984E098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3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940AB038-3806-A9E6-E1E6-6666FB91CE0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2AC246AE-181E-5717-F9D3-5BA80DDC4B8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1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476B0DE0-FC3B-6B49-1FC5-346AD89BBA5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1C365549-DB2C-389A-FB5C-818394C2A2C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29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406404567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54845245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eight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413FC8B5-83F5-6995-4F9F-468DD7321DD7}"/>
              </a:ext>
            </a:extLst>
          </p:cNvPr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1DBEC94B-5F15-5F7F-4360-07740CF0501F}"/>
              </a:ext>
            </a:extLst>
          </p:cNvPr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28D14D90-F0BC-9E0B-620F-15B1FC1FBD65}"/>
              </a:ext>
            </a:extLst>
          </p:cNvPr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C7864DED-754B-42F9-CA7C-30502931EE80}"/>
              </a:ext>
            </a:extLst>
          </p:cNvPr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58F9A76B-1F4B-90F8-9B5A-74FFE337BA97}"/>
              </a:ext>
            </a:extLst>
          </p:cNvPr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CC4E21E7-2296-1683-8F68-AA6EB03A8D15}"/>
              </a:ext>
            </a:extLst>
          </p:cNvPr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7D621641-7065-CAD6-DDD1-7435EA29677C}"/>
              </a:ext>
            </a:extLst>
          </p:cNvPr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885E0B73-E3D5-ABE5-0637-FD817647DC2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6A616A6A-9CE0-6472-C118-2AF3FAAECF7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Текст 4">
            <a:extLst>
              <a:ext uri="{FF2B5EF4-FFF2-40B4-BE49-F238E27FC236}">
                <a16:creationId xmlns:a16="http://schemas.microsoft.com/office/drawing/2014/main" id="{6BD5636F-0711-DE61-7A24-BED54D42743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1" name="Текст 4">
            <a:extLst>
              <a:ext uri="{FF2B5EF4-FFF2-40B4-BE49-F238E27FC236}">
                <a16:creationId xmlns:a16="http://schemas.microsoft.com/office/drawing/2014/main" id="{46A897C8-F26A-D591-49AE-07023179697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>
            <a:extLst>
              <a:ext uri="{FF2B5EF4-FFF2-40B4-BE49-F238E27FC236}">
                <a16:creationId xmlns:a16="http://schemas.microsoft.com/office/drawing/2014/main" id="{C2492E94-7C5D-4EEB-1A76-6DFFC419F57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6" name="Текст 4">
            <a:extLst>
              <a:ext uri="{FF2B5EF4-FFF2-40B4-BE49-F238E27FC236}">
                <a16:creationId xmlns:a16="http://schemas.microsoft.com/office/drawing/2014/main" id="{28F38B76-AAFD-C74D-249A-20F9CC03E1C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3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>
            <a:extLst>
              <a:ext uri="{FF2B5EF4-FFF2-40B4-BE49-F238E27FC236}">
                <a16:creationId xmlns:a16="http://schemas.microsoft.com/office/drawing/2014/main" id="{F9214D19-3CFF-5B3B-4366-484EA9AF883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3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8" name="Текст 4">
            <a:extLst>
              <a:ext uri="{FF2B5EF4-FFF2-40B4-BE49-F238E27FC236}">
                <a16:creationId xmlns:a16="http://schemas.microsoft.com/office/drawing/2014/main" id="{289F662D-6914-2282-AC00-DFCF132018B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53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9" name="Текст 4">
            <a:extLst>
              <a:ext uri="{FF2B5EF4-FFF2-40B4-BE49-F238E27FC236}">
                <a16:creationId xmlns:a16="http://schemas.microsoft.com/office/drawing/2014/main" id="{C21ACE1C-0B14-C58D-DAF9-B97C96591A2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0" name="Текст 4">
            <a:extLst>
              <a:ext uri="{FF2B5EF4-FFF2-40B4-BE49-F238E27FC236}">
                <a16:creationId xmlns:a16="http://schemas.microsoft.com/office/drawing/2014/main" id="{2E92C32A-A923-7010-EC29-C9044BAA71E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1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1" name="Текст 4">
            <a:extLst>
              <a:ext uri="{FF2B5EF4-FFF2-40B4-BE49-F238E27FC236}">
                <a16:creationId xmlns:a16="http://schemas.microsoft.com/office/drawing/2014/main" id="{06BC414C-9E3A-E824-851A-0238B5C16F9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1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2" name="Текст 4">
            <a:extLst>
              <a:ext uri="{FF2B5EF4-FFF2-40B4-BE49-F238E27FC236}">
                <a16:creationId xmlns:a16="http://schemas.microsoft.com/office/drawing/2014/main" id="{090A4DFA-6D6F-31F0-2C94-C188B206F79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41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3" name="Текст 4">
            <a:extLst>
              <a:ext uri="{FF2B5EF4-FFF2-40B4-BE49-F238E27FC236}">
                <a16:creationId xmlns:a16="http://schemas.microsoft.com/office/drawing/2014/main" id="{8F6A7DB3-A6AF-73AE-2EE7-DC92F35FECB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4" name="Текст 4">
            <a:extLst>
              <a:ext uri="{FF2B5EF4-FFF2-40B4-BE49-F238E27FC236}">
                <a16:creationId xmlns:a16="http://schemas.microsoft.com/office/drawing/2014/main" id="{8D7FEA53-B7F5-3E60-A88D-1FAF63045F4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29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5" name="Текст 4">
            <a:extLst>
              <a:ext uri="{FF2B5EF4-FFF2-40B4-BE49-F238E27FC236}">
                <a16:creationId xmlns:a16="http://schemas.microsoft.com/office/drawing/2014/main" id="{63A3C3C7-DC51-44DB-A596-4F1742BB9E1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29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6" name="Текст 4">
            <a:extLst>
              <a:ext uri="{FF2B5EF4-FFF2-40B4-BE49-F238E27FC236}">
                <a16:creationId xmlns:a16="http://schemas.microsoft.com/office/drawing/2014/main" id="{597A34A6-2CB5-F66B-B68C-90DC7A04C07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29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53722618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eight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413FC8B5-83F5-6995-4F9F-468DD7321DD7}"/>
              </a:ext>
            </a:extLst>
          </p:cNvPr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1DBEC94B-5F15-5F7F-4360-07740CF0501F}"/>
              </a:ext>
            </a:extLst>
          </p:cNvPr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28D14D90-F0BC-9E0B-620F-15B1FC1FBD65}"/>
              </a:ext>
            </a:extLst>
          </p:cNvPr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C7864DED-754B-42F9-CA7C-30502931EE80}"/>
              </a:ext>
            </a:extLst>
          </p:cNvPr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58F9A76B-1F4B-90F8-9B5A-74FFE337BA97}"/>
              </a:ext>
            </a:extLst>
          </p:cNvPr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CC4E21E7-2296-1683-8F68-AA6EB03A8D15}"/>
              </a:ext>
            </a:extLst>
          </p:cNvPr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7D621641-7065-CAD6-DDD1-7435EA29677C}"/>
              </a:ext>
            </a:extLst>
          </p:cNvPr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885E0B73-E3D5-ABE5-0637-FD817647DC2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6A616A6A-9CE0-6472-C118-2AF3FAAECF7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Текст 4">
            <a:extLst>
              <a:ext uri="{FF2B5EF4-FFF2-40B4-BE49-F238E27FC236}">
                <a16:creationId xmlns:a16="http://schemas.microsoft.com/office/drawing/2014/main" id="{6BD5636F-0711-DE61-7A24-BED54D42743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1" name="Текст 4">
            <a:extLst>
              <a:ext uri="{FF2B5EF4-FFF2-40B4-BE49-F238E27FC236}">
                <a16:creationId xmlns:a16="http://schemas.microsoft.com/office/drawing/2014/main" id="{46A897C8-F26A-D591-49AE-07023179697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>
            <a:extLst>
              <a:ext uri="{FF2B5EF4-FFF2-40B4-BE49-F238E27FC236}">
                <a16:creationId xmlns:a16="http://schemas.microsoft.com/office/drawing/2014/main" id="{C2492E94-7C5D-4EEB-1A76-6DFFC419F57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6" name="Текст 4">
            <a:extLst>
              <a:ext uri="{FF2B5EF4-FFF2-40B4-BE49-F238E27FC236}">
                <a16:creationId xmlns:a16="http://schemas.microsoft.com/office/drawing/2014/main" id="{28F38B76-AAFD-C74D-249A-20F9CC03E1C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3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>
            <a:extLst>
              <a:ext uri="{FF2B5EF4-FFF2-40B4-BE49-F238E27FC236}">
                <a16:creationId xmlns:a16="http://schemas.microsoft.com/office/drawing/2014/main" id="{F9214D19-3CFF-5B3B-4366-484EA9AF883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3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8" name="Текст 4">
            <a:extLst>
              <a:ext uri="{FF2B5EF4-FFF2-40B4-BE49-F238E27FC236}">
                <a16:creationId xmlns:a16="http://schemas.microsoft.com/office/drawing/2014/main" id="{289F662D-6914-2282-AC00-DFCF132018B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53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9" name="Текст 4">
            <a:extLst>
              <a:ext uri="{FF2B5EF4-FFF2-40B4-BE49-F238E27FC236}">
                <a16:creationId xmlns:a16="http://schemas.microsoft.com/office/drawing/2014/main" id="{C21ACE1C-0B14-C58D-DAF9-B97C96591A2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0" name="Текст 4">
            <a:extLst>
              <a:ext uri="{FF2B5EF4-FFF2-40B4-BE49-F238E27FC236}">
                <a16:creationId xmlns:a16="http://schemas.microsoft.com/office/drawing/2014/main" id="{2E92C32A-A923-7010-EC29-C9044BAA71E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1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1" name="Текст 4">
            <a:extLst>
              <a:ext uri="{FF2B5EF4-FFF2-40B4-BE49-F238E27FC236}">
                <a16:creationId xmlns:a16="http://schemas.microsoft.com/office/drawing/2014/main" id="{06BC414C-9E3A-E824-851A-0238B5C16F9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1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2" name="Текст 4">
            <a:extLst>
              <a:ext uri="{FF2B5EF4-FFF2-40B4-BE49-F238E27FC236}">
                <a16:creationId xmlns:a16="http://schemas.microsoft.com/office/drawing/2014/main" id="{090A4DFA-6D6F-31F0-2C94-C188B206F79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41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3" name="Текст 4">
            <a:extLst>
              <a:ext uri="{FF2B5EF4-FFF2-40B4-BE49-F238E27FC236}">
                <a16:creationId xmlns:a16="http://schemas.microsoft.com/office/drawing/2014/main" id="{8F6A7DB3-A6AF-73AE-2EE7-DC92F35FECB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4" name="Текст 4">
            <a:extLst>
              <a:ext uri="{FF2B5EF4-FFF2-40B4-BE49-F238E27FC236}">
                <a16:creationId xmlns:a16="http://schemas.microsoft.com/office/drawing/2014/main" id="{8D7FEA53-B7F5-3E60-A88D-1FAF63045F4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29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5" name="Текст 4">
            <a:extLst>
              <a:ext uri="{FF2B5EF4-FFF2-40B4-BE49-F238E27FC236}">
                <a16:creationId xmlns:a16="http://schemas.microsoft.com/office/drawing/2014/main" id="{63A3C3C7-DC51-44DB-A596-4F1742BB9E1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29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6" name="Текст 4">
            <a:extLst>
              <a:ext uri="{FF2B5EF4-FFF2-40B4-BE49-F238E27FC236}">
                <a16:creationId xmlns:a16="http://schemas.microsoft.com/office/drawing/2014/main" id="{597A34A6-2CB5-F66B-B68C-90DC7A04C07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29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488623015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empty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117883"/>
      </p:ext>
    </p:extLst>
  </p:cSld>
  <p:clrMapOvr>
    <a:masterClrMapping/>
  </p:clrMapOvr>
  <p:transition spd="med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wotext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Текст 3">
            <a:extLst>
              <a:ext uri="{FF2B5EF4-FFF2-40B4-BE49-F238E27FC236}">
                <a16:creationId xmlns:a16="http://schemas.microsoft.com/office/drawing/2014/main" id="{BDE53FE7-D931-4034-6365-F8B340C8CC7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  <p:sp>
        <p:nvSpPr>
          <p:cNvPr id="3" name="Текст 3">
            <a:extLst>
              <a:ext uri="{FF2B5EF4-FFF2-40B4-BE49-F238E27FC236}">
                <a16:creationId xmlns:a16="http://schemas.microsoft.com/office/drawing/2014/main" id="{F031D93F-20D1-0906-9EDF-040A8F29B1C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03952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2354651206"/>
      </p:ext>
    </p:extLst>
  </p:cSld>
  <p:clrMapOvr>
    <a:masterClrMapping/>
  </p:clrMapOvr>
  <p:transition spd="med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accent_text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Текст 3">
            <a:extLst>
              <a:ext uri="{FF2B5EF4-FFF2-40B4-BE49-F238E27FC236}">
                <a16:creationId xmlns:a16="http://schemas.microsoft.com/office/drawing/2014/main" id="{7097B5F9-E5D2-1116-D5D5-D52DFB2AF7D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11302400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5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</a:defRPr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1025525757"/>
      </p:ext>
    </p:extLst>
  </p:cSld>
  <p:clrMapOvr>
    <a:masterClrMapping/>
  </p:clrMapOvr>
  <p:transition spd="med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ext+photo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8" name="Текст 3">
            <a:extLst>
              <a:ext uri="{FF2B5EF4-FFF2-40B4-BE49-F238E27FC236}">
                <a16:creationId xmlns:a16="http://schemas.microsoft.com/office/drawing/2014/main" id="{9B32FFB2-A277-15C6-6A85-00F517B2B52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7453312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  <p:sp>
        <p:nvSpPr>
          <p:cNvPr id="2" name="Рисунок 2">
            <a:extLst>
              <a:ext uri="{FF2B5EF4-FFF2-40B4-BE49-F238E27FC236}">
                <a16:creationId xmlns:a16="http://schemas.microsoft.com/office/drawing/2014/main" id="{00A7E657-2A75-45F4-98CD-A023A869BA37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112125" y="1089024"/>
            <a:ext cx="3636964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1481906061"/>
      </p:ext>
    </p:extLst>
  </p:cSld>
  <p:clrMapOvr>
    <a:masterClrMapping/>
  </p:clrMapOvr>
  <p:transition spd="med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ext+photo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Рисунок 2">
            <a:extLst>
              <a:ext uri="{FF2B5EF4-FFF2-40B4-BE49-F238E27FC236}">
                <a16:creationId xmlns:a16="http://schemas.microsoft.com/office/drawing/2014/main" id="{799BC7C0-32DC-7C5C-C973-0804205F3FA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8" name="Текст 3">
            <a:extLst>
              <a:ext uri="{FF2B5EF4-FFF2-40B4-BE49-F238E27FC236}">
                <a16:creationId xmlns:a16="http://schemas.microsoft.com/office/drawing/2014/main" id="{9B32FFB2-A277-15C6-6A85-00F517B2B52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257036173"/>
      </p:ext>
    </p:extLst>
  </p:cSld>
  <p:clrMapOvr>
    <a:masterClrMapping/>
  </p:clrMapOvr>
  <p:transition spd="med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ext+photo_3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Рисунок 2">
            <a:extLst>
              <a:ext uri="{FF2B5EF4-FFF2-40B4-BE49-F238E27FC236}">
                <a16:creationId xmlns:a16="http://schemas.microsoft.com/office/drawing/2014/main" id="{799BC7C0-32DC-7C5C-C973-0804205F3FA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295776" y="1089025"/>
            <a:ext cx="7453314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8" name="Текст 3">
            <a:extLst>
              <a:ext uri="{FF2B5EF4-FFF2-40B4-BE49-F238E27FC236}">
                <a16:creationId xmlns:a16="http://schemas.microsoft.com/office/drawing/2014/main" id="{9B32FFB2-A277-15C6-6A85-00F517B2B52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4" y="1089025"/>
            <a:ext cx="3636962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469239241"/>
      </p:ext>
    </p:extLst>
  </p:cSld>
  <p:clrMapOvr>
    <a:masterClrMapping/>
  </p:clrMapOvr>
  <p:transition spd="med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photo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Рисунок 2">
            <a:extLst>
              <a:ext uri="{FF2B5EF4-FFF2-40B4-BE49-F238E27FC236}">
                <a16:creationId xmlns:a16="http://schemas.microsoft.com/office/drawing/2014/main" id="{1CC9D233-257B-4311-9738-8E6F204DAE4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42913" y="1089025"/>
            <a:ext cx="11302400" cy="468000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2340489898"/>
      </p:ext>
    </p:extLst>
  </p:cSld>
  <p:clrMapOvr>
    <a:masterClrMapping/>
  </p:clrMapOvr>
  <p:transition spd="med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photo+photo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Рисунок 2">
            <a:extLst>
              <a:ext uri="{FF2B5EF4-FFF2-40B4-BE49-F238E27FC236}">
                <a16:creationId xmlns:a16="http://schemas.microsoft.com/office/drawing/2014/main" id="{1CC9D233-257B-4311-9738-8E6F204DAE4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42913" y="1089025"/>
            <a:ext cx="5545137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2FC36DBE-14A6-70EC-7F77-AF51FB2A889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4104705445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wo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9" name="Текст 3">
            <a:extLst>
              <a:ext uri="{FF2B5EF4-FFF2-40B4-BE49-F238E27FC236}">
                <a16:creationId xmlns:a16="http://schemas.microsoft.com/office/drawing/2014/main" id="{AA94ECFD-99B4-3BA7-F527-08CBB36111E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/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  <p:sp>
        <p:nvSpPr>
          <p:cNvPr id="20" name="Текст 3">
            <a:extLst>
              <a:ext uri="{FF2B5EF4-FFF2-40B4-BE49-F238E27FC236}">
                <a16:creationId xmlns:a16="http://schemas.microsoft.com/office/drawing/2014/main" id="{401402E6-13F1-A2E9-CF0A-19B7F11FF3A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03952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/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2519195350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wofill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E8423842-810C-6583-599F-20F0405B0D29}"/>
              </a:ext>
            </a:extLst>
          </p:cNvPr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7E8A7A45-CFCA-54E5-E520-51407FD117E7}"/>
              </a:ext>
            </a:extLst>
          </p:cNvPr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9" name="Текст 4">
            <a:extLst>
              <a:ext uri="{FF2B5EF4-FFF2-40B4-BE49-F238E27FC236}">
                <a16:creationId xmlns:a16="http://schemas.microsoft.com/office/drawing/2014/main" id="{39B7962B-DED1-87E6-01DA-4B50AAFF0E6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0" name="Текст 4">
            <a:extLst>
              <a:ext uri="{FF2B5EF4-FFF2-40B4-BE49-F238E27FC236}">
                <a16:creationId xmlns:a16="http://schemas.microsoft.com/office/drawing/2014/main" id="{1ADFA65A-1022-9227-9DE4-6A7A7A46063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429874664"/>
      </p:ext>
    </p:extLst>
  </p:cSld>
  <p:clrMapOvr>
    <a:masterClrMapping/>
  </p:clrMapOvr>
  <p:transition spd="med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wostroke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E8423842-810C-6583-599F-20F0405B0D29}"/>
              </a:ext>
            </a:extLst>
          </p:cNvPr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7E8A7A45-CFCA-54E5-E520-51407FD117E7}"/>
              </a:ext>
            </a:extLst>
          </p:cNvPr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9" name="Текст 4">
            <a:extLst>
              <a:ext uri="{FF2B5EF4-FFF2-40B4-BE49-F238E27FC236}">
                <a16:creationId xmlns:a16="http://schemas.microsoft.com/office/drawing/2014/main" id="{39B7962B-DED1-87E6-01DA-4B50AAFF0E6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0" name="Текст 4">
            <a:extLst>
              <a:ext uri="{FF2B5EF4-FFF2-40B4-BE49-F238E27FC236}">
                <a16:creationId xmlns:a16="http://schemas.microsoft.com/office/drawing/2014/main" id="{1ADFA65A-1022-9227-9DE4-6A7A7A46063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930732924"/>
      </p:ext>
    </p:extLst>
  </p:cSld>
  <p:clrMapOvr>
    <a:masterClrMapping/>
  </p:clrMapOvr>
  <p:transition spd="med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wofill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07265DF0-5C9D-6540-AF5F-CC982A068FB3}"/>
              </a:ext>
            </a:extLst>
          </p:cNvPr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8BBE0DFB-0E8F-01B5-4C6B-A42E4B0884E2}"/>
              </a:ext>
            </a:extLst>
          </p:cNvPr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Текст 4">
            <a:extLst>
              <a:ext uri="{FF2B5EF4-FFF2-40B4-BE49-F238E27FC236}">
                <a16:creationId xmlns:a16="http://schemas.microsoft.com/office/drawing/2014/main" id="{7A7D37D4-5B7E-2A5E-5BE5-DCB2BE5ACC3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2" name="Текст 4">
            <a:extLst>
              <a:ext uri="{FF2B5EF4-FFF2-40B4-BE49-F238E27FC236}">
                <a16:creationId xmlns:a16="http://schemas.microsoft.com/office/drawing/2014/main" id="{0F0C9A01-6522-8D9E-43A6-8266542CACB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Текст 4">
            <a:extLst>
              <a:ext uri="{FF2B5EF4-FFF2-40B4-BE49-F238E27FC236}">
                <a16:creationId xmlns:a16="http://schemas.microsoft.com/office/drawing/2014/main" id="{AD983B69-3937-8D79-6FA4-86B8C6C136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3944C53F-922E-8C9E-9719-D0420B7E220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973238549"/>
      </p:ext>
    </p:extLst>
  </p:cSld>
  <p:clrMapOvr>
    <a:masterClrMapping/>
  </p:clrMapOvr>
  <p:transition spd="med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wostroke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07265DF0-5C9D-6540-AF5F-CC982A068FB3}"/>
              </a:ext>
            </a:extLst>
          </p:cNvPr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8BBE0DFB-0E8F-01B5-4C6B-A42E4B0884E2}"/>
              </a:ext>
            </a:extLst>
          </p:cNvPr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Текст 4">
            <a:extLst>
              <a:ext uri="{FF2B5EF4-FFF2-40B4-BE49-F238E27FC236}">
                <a16:creationId xmlns:a16="http://schemas.microsoft.com/office/drawing/2014/main" id="{7A7D37D4-5B7E-2A5E-5BE5-DCB2BE5ACC3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2" name="Текст 4">
            <a:extLst>
              <a:ext uri="{FF2B5EF4-FFF2-40B4-BE49-F238E27FC236}">
                <a16:creationId xmlns:a16="http://schemas.microsoft.com/office/drawing/2014/main" id="{0F0C9A01-6522-8D9E-43A6-8266542CACB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Текст 4">
            <a:extLst>
              <a:ext uri="{FF2B5EF4-FFF2-40B4-BE49-F238E27FC236}">
                <a16:creationId xmlns:a16="http://schemas.microsoft.com/office/drawing/2014/main" id="{AD983B69-3937-8D79-6FA4-86B8C6C136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3944C53F-922E-8C9E-9719-D0420B7E220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4158691507"/>
      </p:ext>
    </p:extLst>
  </p:cSld>
  <p:clrMapOvr>
    <a:masterClrMapping/>
  </p:clrMapOvr>
  <p:transition spd="med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ext+twophotos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Рисунок 2">
            <a:extLst>
              <a:ext uri="{FF2B5EF4-FFF2-40B4-BE49-F238E27FC236}">
                <a16:creationId xmlns:a16="http://schemas.microsoft.com/office/drawing/2014/main" id="{AE59D84B-21BC-2F5C-C2C7-6E340C50BA9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03952" y="3538800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44AD7558-9074-2F4B-F4FE-5D8B0833416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9" name="Текст 3">
            <a:extLst>
              <a:ext uri="{FF2B5EF4-FFF2-40B4-BE49-F238E27FC236}">
                <a16:creationId xmlns:a16="http://schemas.microsoft.com/office/drawing/2014/main" id="{2796F1ED-7E74-2960-6605-BA2F0B3F78F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1249254244"/>
      </p:ext>
    </p:extLst>
  </p:cSld>
  <p:clrMapOvr>
    <a:masterClrMapping/>
  </p:clrMapOvr>
  <p:transition spd="med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photos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Рисунок 2">
            <a:extLst>
              <a:ext uri="{FF2B5EF4-FFF2-40B4-BE49-F238E27FC236}">
                <a16:creationId xmlns:a16="http://schemas.microsoft.com/office/drawing/2014/main" id="{BCC1F799-C05C-E25E-C743-ABA02A32905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03952" y="3538800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FCEE7232-80F1-6FFE-FC0D-F1B58043B49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2B75CADA-A515-185A-A236-D2C44D0DA1F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42800" y="3538800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C0DF9BE4-8E40-6C77-8228-BC2CF2E35EB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2800" y="1089025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342602299"/>
      </p:ext>
    </p:extLst>
  </p:cSld>
  <p:clrMapOvr>
    <a:masterClrMapping/>
  </p:clrMapOvr>
  <p:transition spd="med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fill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E8DBA3BB-1112-9496-AB42-D90301D0B2D8}"/>
              </a:ext>
            </a:extLst>
          </p:cNvPr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FA52A98B-1C3B-6FC0-AD3A-52D8F58345A1}"/>
              </a:ext>
            </a:extLst>
          </p:cNvPr>
          <p:cNvSpPr/>
          <p:nvPr userDrawn="1"/>
        </p:nvSpPr>
        <p:spPr>
          <a:xfrm>
            <a:off x="6201314" y="1089025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24CC6A4D-6102-CB23-6B59-60A416A7850F}"/>
              </a:ext>
            </a:extLst>
          </p:cNvPr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819D83AE-9648-2BE1-14E0-8646703AFAE8}"/>
              </a:ext>
            </a:extLst>
          </p:cNvPr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3" name="Текст 4">
            <a:extLst>
              <a:ext uri="{FF2B5EF4-FFF2-40B4-BE49-F238E27FC236}">
                <a16:creationId xmlns:a16="http://schemas.microsoft.com/office/drawing/2014/main" id="{0EF166D2-DE6E-C269-AB2E-F8A4D4FD58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39EC0DDD-D1B7-3F0C-7222-B0E996D2A35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41C971D3-B48E-FC22-3294-4A0E216FAA5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3754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AD59B1EE-8CE7-54C1-01A7-AF2CCE42425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20521" y="3754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368983728"/>
      </p:ext>
    </p:extLst>
  </p:cSld>
  <p:clrMapOvr>
    <a:masterClrMapping/>
  </p:clrMapOvr>
  <p:transition spd="med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stroke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E8DBA3BB-1112-9496-AB42-D90301D0B2D8}"/>
              </a:ext>
            </a:extLst>
          </p:cNvPr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FA52A98B-1C3B-6FC0-AD3A-52D8F58345A1}"/>
              </a:ext>
            </a:extLst>
          </p:cNvPr>
          <p:cNvSpPr/>
          <p:nvPr userDrawn="1"/>
        </p:nvSpPr>
        <p:spPr>
          <a:xfrm>
            <a:off x="6201314" y="1089025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24CC6A4D-6102-CB23-6B59-60A416A7850F}"/>
              </a:ext>
            </a:extLst>
          </p:cNvPr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819D83AE-9648-2BE1-14E0-8646703AFAE8}"/>
              </a:ext>
            </a:extLst>
          </p:cNvPr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3" name="Текст 4">
            <a:extLst>
              <a:ext uri="{FF2B5EF4-FFF2-40B4-BE49-F238E27FC236}">
                <a16:creationId xmlns:a16="http://schemas.microsoft.com/office/drawing/2014/main" id="{0EF166D2-DE6E-C269-AB2E-F8A4D4FD58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39EC0DDD-D1B7-3F0C-7222-B0E996D2A35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41C971D3-B48E-FC22-3294-4A0E216FAA5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3754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AD59B1EE-8CE7-54C1-01A7-AF2CCE42425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20521" y="3754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057572066"/>
      </p:ext>
    </p:extLst>
  </p:cSld>
  <p:clrMapOvr>
    <a:masterClrMapping/>
  </p:clrMapOvr>
  <p:transition spd="med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fill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D453C533-157A-ED9C-11AF-D62E7D0854EC}"/>
              </a:ext>
            </a:extLst>
          </p:cNvPr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7F4E6615-4251-3EFE-1FC4-8A0B155CBA14}"/>
              </a:ext>
            </a:extLst>
          </p:cNvPr>
          <p:cNvSpPr/>
          <p:nvPr userDrawn="1"/>
        </p:nvSpPr>
        <p:spPr>
          <a:xfrm>
            <a:off x="6201314" y="1090238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09B9E4BD-A5B1-B5AC-563F-2B77C3F6ADEE}"/>
              </a:ext>
            </a:extLst>
          </p:cNvPr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C32D6178-2003-0BCE-E543-9B62D924C8D2}"/>
              </a:ext>
            </a:extLst>
          </p:cNvPr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2B9035FA-884D-E6A2-946C-FC9B72FC58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3EEA9477-458F-781F-B6AF-4298AE56B9A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D72E4EEC-EEB3-3285-C0AF-8ACED4C5E7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40803004-BE95-4530-0CE7-AE7E0B3A6D2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3F0F3516-973F-92A9-A46B-682D7653CAB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58800" y="3753538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805766F4-E326-F629-42D9-CCC3F8CED0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58800" y="4221538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6EF18F44-8F36-B20A-0CE1-6119C94473C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19850" y="3753538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4DEE572B-54B7-BFF5-DDD5-82ADCEBD776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19850" y="4221538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551555751"/>
      </p:ext>
    </p:extLst>
  </p:cSld>
  <p:clrMapOvr>
    <a:masterClrMapping/>
  </p:clrMapOvr>
  <p:transition spd="med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stroke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D453C533-157A-ED9C-11AF-D62E7D0854EC}"/>
              </a:ext>
            </a:extLst>
          </p:cNvPr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7F4E6615-4251-3EFE-1FC4-8A0B155CBA14}"/>
              </a:ext>
            </a:extLst>
          </p:cNvPr>
          <p:cNvSpPr/>
          <p:nvPr userDrawn="1"/>
        </p:nvSpPr>
        <p:spPr>
          <a:xfrm>
            <a:off x="6201314" y="1090238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09B9E4BD-A5B1-B5AC-563F-2B77C3F6ADEE}"/>
              </a:ext>
            </a:extLst>
          </p:cNvPr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C32D6178-2003-0BCE-E543-9B62D924C8D2}"/>
              </a:ext>
            </a:extLst>
          </p:cNvPr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2B9035FA-884D-E6A2-946C-FC9B72FC58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3EEA9477-458F-781F-B6AF-4298AE56B9A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D72E4EEC-EEB3-3285-C0AF-8ACED4C5E7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40803004-BE95-4530-0CE7-AE7E0B3A6D2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3F0F3516-973F-92A9-A46B-682D7653CAB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58800" y="3753538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805766F4-E326-F629-42D9-CCC3F8CED0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58800" y="4221538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6EF18F44-8F36-B20A-0CE1-6119C94473C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19850" y="3753538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4DEE572B-54B7-BFF5-DDD5-82ADCEBD776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19850" y="4221538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212463827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accent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9" name="Текст 3">
            <a:extLst>
              <a:ext uri="{FF2B5EF4-FFF2-40B4-BE49-F238E27FC236}">
                <a16:creationId xmlns:a16="http://schemas.microsoft.com/office/drawing/2014/main" id="{AA94ECFD-99B4-3BA7-F527-08CBB36111E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11302400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5000" b="0" i="0">
                <a:latin typeface="CoFo Sans Medium" panose="020B0503030202060203" pitchFamily="34" charset="0"/>
                <a:ea typeface="CoFo Sans Medium" panose="020B0503030202060203" pitchFamily="34" charset="0"/>
              </a:defRPr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807656204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hreephotos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Рисунок 2">
            <a:extLst>
              <a:ext uri="{FF2B5EF4-FFF2-40B4-BE49-F238E27FC236}">
                <a16:creationId xmlns:a16="http://schemas.microsoft.com/office/drawing/2014/main" id="{0478DC82-ACEB-E80E-39F4-B4AB77DAA63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296225" y="1089024"/>
            <a:ext cx="3600000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BABEE836-BA1D-2180-9AE6-859EED6F2A9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112125" y="1089024"/>
            <a:ext cx="3636964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9" name="Рисунок 2">
            <a:extLst>
              <a:ext uri="{FF2B5EF4-FFF2-40B4-BE49-F238E27FC236}">
                <a16:creationId xmlns:a16="http://schemas.microsoft.com/office/drawing/2014/main" id="{DE128ECF-E1D8-04ED-F93C-1C8EAF59D46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2801" y="1089024"/>
            <a:ext cx="3636964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2318769269"/>
      </p:ext>
    </p:extLst>
  </p:cSld>
  <p:clrMapOvr>
    <a:masterClrMapping/>
  </p:clrMapOvr>
  <p:transition spd="med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hreefill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91B635CA-96A4-7AD1-5547-5A4112374036}"/>
              </a:ext>
            </a:extLst>
          </p:cNvPr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851ECD17-63EA-E297-8306-5508E403BA27}"/>
              </a:ext>
            </a:extLst>
          </p:cNvPr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CCC1322D-07A1-97C0-43B3-2C92799B60A7}"/>
              </a:ext>
            </a:extLst>
          </p:cNvPr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Текст 4">
            <a:extLst>
              <a:ext uri="{FF2B5EF4-FFF2-40B4-BE49-F238E27FC236}">
                <a16:creationId xmlns:a16="http://schemas.microsoft.com/office/drawing/2014/main" id="{0FCBB0EA-0BFA-3952-E23C-42D1C0ABC0A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Текст 4">
            <a:extLst>
              <a:ext uri="{FF2B5EF4-FFF2-40B4-BE49-F238E27FC236}">
                <a16:creationId xmlns:a16="http://schemas.microsoft.com/office/drawing/2014/main" id="{9D62EA5D-5B04-4799-F85A-D77E0173228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9A19E276-9CD7-3BA8-B95C-6E0D176CEA6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473815295"/>
      </p:ext>
    </p:extLst>
  </p:cSld>
  <p:clrMapOvr>
    <a:masterClrMapping/>
  </p:clrMapOvr>
  <p:transition spd="med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hreestroke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91B635CA-96A4-7AD1-5547-5A4112374036}"/>
              </a:ext>
            </a:extLst>
          </p:cNvPr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851ECD17-63EA-E297-8306-5508E403BA27}"/>
              </a:ext>
            </a:extLst>
          </p:cNvPr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CCC1322D-07A1-97C0-43B3-2C92799B60A7}"/>
              </a:ext>
            </a:extLst>
          </p:cNvPr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Текст 4">
            <a:extLst>
              <a:ext uri="{FF2B5EF4-FFF2-40B4-BE49-F238E27FC236}">
                <a16:creationId xmlns:a16="http://schemas.microsoft.com/office/drawing/2014/main" id="{0FCBB0EA-0BFA-3952-E23C-42D1C0ABC0A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Текст 4">
            <a:extLst>
              <a:ext uri="{FF2B5EF4-FFF2-40B4-BE49-F238E27FC236}">
                <a16:creationId xmlns:a16="http://schemas.microsoft.com/office/drawing/2014/main" id="{9D62EA5D-5B04-4799-F85A-D77E0173228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9A19E276-9CD7-3BA8-B95C-6E0D176CEA6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4093732887"/>
      </p:ext>
    </p:extLst>
  </p:cSld>
  <p:clrMapOvr>
    <a:masterClrMapping/>
  </p:clrMapOvr>
  <p:transition spd="med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hreefill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8A3D225A-5F35-4C1A-9636-0763B4F15187}"/>
              </a:ext>
            </a:extLst>
          </p:cNvPr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F9DFC2BF-F4FE-945B-BB81-9BBFE928792E}"/>
              </a:ext>
            </a:extLst>
          </p:cNvPr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6355B7A9-EC58-08DB-6CF0-4F27F4055F4F}"/>
              </a:ext>
            </a:extLst>
          </p:cNvPr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Текст 4">
            <a:extLst>
              <a:ext uri="{FF2B5EF4-FFF2-40B4-BE49-F238E27FC236}">
                <a16:creationId xmlns:a16="http://schemas.microsoft.com/office/drawing/2014/main" id="{0590AC6A-DD48-9899-D5EC-0B41C4358D1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1ECD6316-3255-BFC1-D68F-3B7AE7238AB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71583E61-F077-614B-9021-D67D5F6FA1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CB687091-DC26-4BAA-2F49-01C19AD1D79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81698BE6-E79E-190A-49AF-D16ED328052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52E8703A-2707-A71C-6A7F-5EB85CC9ADA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418756437"/>
      </p:ext>
    </p:extLst>
  </p:cSld>
  <p:clrMapOvr>
    <a:masterClrMapping/>
  </p:clrMapOvr>
  <p:transition spd="med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hreestroke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8A3D225A-5F35-4C1A-9636-0763B4F15187}"/>
              </a:ext>
            </a:extLst>
          </p:cNvPr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F9DFC2BF-F4FE-945B-BB81-9BBFE928792E}"/>
              </a:ext>
            </a:extLst>
          </p:cNvPr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6355B7A9-EC58-08DB-6CF0-4F27F4055F4F}"/>
              </a:ext>
            </a:extLst>
          </p:cNvPr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Текст 4">
            <a:extLst>
              <a:ext uri="{FF2B5EF4-FFF2-40B4-BE49-F238E27FC236}">
                <a16:creationId xmlns:a16="http://schemas.microsoft.com/office/drawing/2014/main" id="{0590AC6A-DD48-9899-D5EC-0B41C4358D1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1ECD6316-3255-BFC1-D68F-3B7AE7238AB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71583E61-F077-614B-9021-D67D5F6FA1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CB687091-DC26-4BAA-2F49-01C19AD1D79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81698BE6-E79E-190A-49AF-D16ED328052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52E8703A-2707-A71C-6A7F-5EB85CC9ADA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982781640"/>
      </p:ext>
    </p:extLst>
  </p:cSld>
  <p:clrMapOvr>
    <a:masterClrMapping/>
  </p:clrMapOvr>
  <p:transition spd="med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sixphotos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Рисунок 2">
            <a:extLst>
              <a:ext uri="{FF2B5EF4-FFF2-40B4-BE49-F238E27FC236}">
                <a16:creationId xmlns:a16="http://schemas.microsoft.com/office/drawing/2014/main" id="{4B42D62A-720D-6CDF-A19D-4B3FCF94B44A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42801" y="1089025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19A5918B-EC5E-4897-0BEF-324D5FD0F09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42801" y="3538799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9" name="Рисунок 2">
            <a:extLst>
              <a:ext uri="{FF2B5EF4-FFF2-40B4-BE49-F238E27FC236}">
                <a16:creationId xmlns:a16="http://schemas.microsoft.com/office/drawing/2014/main" id="{BE6C37F6-E570-859D-20D3-8DBE6527EE48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108350" y="1089025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id="{838C3528-E342-FC72-408A-5CDF585409C6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108350" y="3538799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3" name="Рисунок 2">
            <a:extLst>
              <a:ext uri="{FF2B5EF4-FFF2-40B4-BE49-F238E27FC236}">
                <a16:creationId xmlns:a16="http://schemas.microsoft.com/office/drawing/2014/main" id="{1A342409-4246-B387-9324-8DD05281972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294057" y="1089025"/>
            <a:ext cx="3600000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4" name="Рисунок 2">
            <a:extLst>
              <a:ext uri="{FF2B5EF4-FFF2-40B4-BE49-F238E27FC236}">
                <a16:creationId xmlns:a16="http://schemas.microsoft.com/office/drawing/2014/main" id="{9990A71B-6F07-292F-92CB-88DB7EDF07B5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4294057" y="3538799"/>
            <a:ext cx="3600000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1438868462"/>
      </p:ext>
    </p:extLst>
  </p:cSld>
  <p:clrMapOvr>
    <a:masterClrMapping/>
  </p:clrMapOvr>
  <p:transition spd="med"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sixfill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683BB279-2459-CB2C-0451-AF89C1CEF6BC}"/>
              </a:ext>
            </a:extLst>
          </p:cNvPr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D67009BD-7452-34FC-B58F-130BBC809EAF}"/>
              </a:ext>
            </a:extLst>
          </p:cNvPr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7447C956-1E0D-0F5B-B620-5A2D2B7F84C7}"/>
              </a:ext>
            </a:extLst>
          </p:cNvPr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D5930E85-83CF-1F5E-011A-2E9371FF0FB7}"/>
              </a:ext>
            </a:extLst>
          </p:cNvPr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2396678E-0A16-8A18-6B98-5FAFE52F7595}"/>
              </a:ext>
            </a:extLst>
          </p:cNvPr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A40EB918-97E1-6E7B-B564-32C69ED8AFA2}"/>
              </a:ext>
            </a:extLst>
          </p:cNvPr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9E26B505-F0E3-F590-E53A-3E493718DAF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F10253A0-E839-0FC9-F12C-F873339D40C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6C806384-8B85-5875-9C50-66F94EF6AFB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87342D65-B8E1-797F-08C1-6315852D534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8AFD982B-064D-D26E-FBD8-6494EEE4C22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3754800"/>
            <a:ext cx="3168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57A2E7B9-2525-CF24-CF99-7215C59BD77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8607" y="3754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432845387"/>
      </p:ext>
    </p:extLst>
  </p:cSld>
  <p:clrMapOvr>
    <a:masterClrMapping/>
  </p:clrMapOvr>
  <p:transition spd="med"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sixstroke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683BB279-2459-CB2C-0451-AF89C1CEF6BC}"/>
              </a:ext>
            </a:extLst>
          </p:cNvPr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D67009BD-7452-34FC-B58F-130BBC809EAF}"/>
              </a:ext>
            </a:extLst>
          </p:cNvPr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7447C956-1E0D-0F5B-B620-5A2D2B7F84C7}"/>
              </a:ext>
            </a:extLst>
          </p:cNvPr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D5930E85-83CF-1F5E-011A-2E9371FF0FB7}"/>
              </a:ext>
            </a:extLst>
          </p:cNvPr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2396678E-0A16-8A18-6B98-5FAFE52F7595}"/>
              </a:ext>
            </a:extLst>
          </p:cNvPr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A40EB918-97E1-6E7B-B564-32C69ED8AFA2}"/>
              </a:ext>
            </a:extLst>
          </p:cNvPr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9E26B505-F0E3-F590-E53A-3E493718DAF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F10253A0-E839-0FC9-F12C-F873339D40C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6C806384-8B85-5875-9C50-66F94EF6AFB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87342D65-B8E1-797F-08C1-6315852D534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8AFD982B-064D-D26E-FBD8-6494EEE4C22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3754800"/>
            <a:ext cx="3168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57A2E7B9-2525-CF24-CF99-7215C59BD77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8607" y="3754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811274720"/>
      </p:ext>
    </p:extLst>
  </p:cSld>
  <p:clrMapOvr>
    <a:masterClrMapping/>
  </p:clrMapOvr>
  <p:transition spd="med"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sixfill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FC9A10E5-135F-B72F-F64F-A96FBAA0D624}"/>
              </a:ext>
            </a:extLst>
          </p:cNvPr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4FA45110-B77A-04AA-3BAF-CA7153A6C919}"/>
              </a:ext>
            </a:extLst>
          </p:cNvPr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9354AB2D-1A06-1C39-8E23-8A14A0066AC5}"/>
              </a:ext>
            </a:extLst>
          </p:cNvPr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2D9B29C6-AFC7-2952-0872-0074D8095385}"/>
              </a:ext>
            </a:extLst>
          </p:cNvPr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3" name="Скругленный прямоугольник 12">
            <a:extLst>
              <a:ext uri="{FF2B5EF4-FFF2-40B4-BE49-F238E27FC236}">
                <a16:creationId xmlns:a16="http://schemas.microsoft.com/office/drawing/2014/main" id="{515466FE-7CB2-6B4E-8C22-52FA4974D8B2}"/>
              </a:ext>
            </a:extLst>
          </p:cNvPr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49755763-BEE6-1FA0-F7E7-B2F9D447C6B5}"/>
              </a:ext>
            </a:extLst>
          </p:cNvPr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7E8201DC-4305-8442-A528-71B5B8385E4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46B9EBC2-3112-DC4D-D4CA-5FEBAD00C8D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>
            <a:extLst>
              <a:ext uri="{FF2B5EF4-FFF2-40B4-BE49-F238E27FC236}">
                <a16:creationId xmlns:a16="http://schemas.microsoft.com/office/drawing/2014/main" id="{2B1F5AD5-8E27-34CF-CAE9-671E9B5CE16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6" name="Текст 4">
            <a:extLst>
              <a:ext uri="{FF2B5EF4-FFF2-40B4-BE49-F238E27FC236}">
                <a16:creationId xmlns:a16="http://schemas.microsoft.com/office/drawing/2014/main" id="{546F4094-FC3D-686B-F4CE-3E7AD654ABB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>
            <a:extLst>
              <a:ext uri="{FF2B5EF4-FFF2-40B4-BE49-F238E27FC236}">
                <a16:creationId xmlns:a16="http://schemas.microsoft.com/office/drawing/2014/main" id="{7F5F6F7D-E00C-2AE7-75BC-8A32942024B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8" name="Текст 4">
            <a:extLst>
              <a:ext uri="{FF2B5EF4-FFF2-40B4-BE49-F238E27FC236}">
                <a16:creationId xmlns:a16="http://schemas.microsoft.com/office/drawing/2014/main" id="{D26ABE6B-6CC9-8CF9-CE34-93E1EB3B66A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9" name="Текст 4">
            <a:extLst>
              <a:ext uri="{FF2B5EF4-FFF2-40B4-BE49-F238E27FC236}">
                <a16:creationId xmlns:a16="http://schemas.microsoft.com/office/drawing/2014/main" id="{11069AD8-5C3F-D26E-2CF7-12142465A6B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0" name="Текст 4">
            <a:extLst>
              <a:ext uri="{FF2B5EF4-FFF2-40B4-BE49-F238E27FC236}">
                <a16:creationId xmlns:a16="http://schemas.microsoft.com/office/drawing/2014/main" id="{F082C48C-CBCB-CE91-0AC3-9FD7F18CDFF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1" name="Текст 4">
            <a:extLst>
              <a:ext uri="{FF2B5EF4-FFF2-40B4-BE49-F238E27FC236}">
                <a16:creationId xmlns:a16="http://schemas.microsoft.com/office/drawing/2014/main" id="{58BE1675-E1D1-0DBF-5007-B855C03DDFA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510800" y="3756503"/>
            <a:ext cx="3168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2" name="Текст 4">
            <a:extLst>
              <a:ext uri="{FF2B5EF4-FFF2-40B4-BE49-F238E27FC236}">
                <a16:creationId xmlns:a16="http://schemas.microsoft.com/office/drawing/2014/main" id="{74C4F857-9226-0881-54E5-3660FED8686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510800" y="4222800"/>
            <a:ext cx="3168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3" name="Текст 4">
            <a:extLst>
              <a:ext uri="{FF2B5EF4-FFF2-40B4-BE49-F238E27FC236}">
                <a16:creationId xmlns:a16="http://schemas.microsoft.com/office/drawing/2014/main" id="{F5CA349A-0D22-C45F-3385-B502EF90F53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329200" y="3756503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4" name="Текст 4">
            <a:extLst>
              <a:ext uri="{FF2B5EF4-FFF2-40B4-BE49-F238E27FC236}">
                <a16:creationId xmlns:a16="http://schemas.microsoft.com/office/drawing/2014/main" id="{1251647E-4CDE-7303-E381-E39AF15254E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329200" y="4222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039741007"/>
      </p:ext>
    </p:extLst>
  </p:cSld>
  <p:clrMapOvr>
    <a:masterClrMapping/>
  </p:clrMapOvr>
  <p:transition spd="med"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sixstroke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FC9A10E5-135F-B72F-F64F-A96FBAA0D624}"/>
              </a:ext>
            </a:extLst>
          </p:cNvPr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4FA45110-B77A-04AA-3BAF-CA7153A6C919}"/>
              </a:ext>
            </a:extLst>
          </p:cNvPr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9354AB2D-1A06-1C39-8E23-8A14A0066AC5}"/>
              </a:ext>
            </a:extLst>
          </p:cNvPr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2D9B29C6-AFC7-2952-0872-0074D8095385}"/>
              </a:ext>
            </a:extLst>
          </p:cNvPr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3" name="Скругленный прямоугольник 12">
            <a:extLst>
              <a:ext uri="{FF2B5EF4-FFF2-40B4-BE49-F238E27FC236}">
                <a16:creationId xmlns:a16="http://schemas.microsoft.com/office/drawing/2014/main" id="{515466FE-7CB2-6B4E-8C22-52FA4974D8B2}"/>
              </a:ext>
            </a:extLst>
          </p:cNvPr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49755763-BEE6-1FA0-F7E7-B2F9D447C6B5}"/>
              </a:ext>
            </a:extLst>
          </p:cNvPr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7E8201DC-4305-8442-A528-71B5B8385E4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46B9EBC2-3112-DC4D-D4CA-5FEBAD00C8D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>
            <a:extLst>
              <a:ext uri="{FF2B5EF4-FFF2-40B4-BE49-F238E27FC236}">
                <a16:creationId xmlns:a16="http://schemas.microsoft.com/office/drawing/2014/main" id="{2B1F5AD5-8E27-34CF-CAE9-671E9B5CE16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6" name="Текст 4">
            <a:extLst>
              <a:ext uri="{FF2B5EF4-FFF2-40B4-BE49-F238E27FC236}">
                <a16:creationId xmlns:a16="http://schemas.microsoft.com/office/drawing/2014/main" id="{546F4094-FC3D-686B-F4CE-3E7AD654ABB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>
            <a:extLst>
              <a:ext uri="{FF2B5EF4-FFF2-40B4-BE49-F238E27FC236}">
                <a16:creationId xmlns:a16="http://schemas.microsoft.com/office/drawing/2014/main" id="{7F5F6F7D-E00C-2AE7-75BC-8A32942024B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8" name="Текст 4">
            <a:extLst>
              <a:ext uri="{FF2B5EF4-FFF2-40B4-BE49-F238E27FC236}">
                <a16:creationId xmlns:a16="http://schemas.microsoft.com/office/drawing/2014/main" id="{D26ABE6B-6CC9-8CF9-CE34-93E1EB3B66A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9" name="Текст 4">
            <a:extLst>
              <a:ext uri="{FF2B5EF4-FFF2-40B4-BE49-F238E27FC236}">
                <a16:creationId xmlns:a16="http://schemas.microsoft.com/office/drawing/2014/main" id="{11069AD8-5C3F-D26E-2CF7-12142465A6B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0" name="Текст 4">
            <a:extLst>
              <a:ext uri="{FF2B5EF4-FFF2-40B4-BE49-F238E27FC236}">
                <a16:creationId xmlns:a16="http://schemas.microsoft.com/office/drawing/2014/main" id="{F082C48C-CBCB-CE91-0AC3-9FD7F18CDFF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1" name="Текст 4">
            <a:extLst>
              <a:ext uri="{FF2B5EF4-FFF2-40B4-BE49-F238E27FC236}">
                <a16:creationId xmlns:a16="http://schemas.microsoft.com/office/drawing/2014/main" id="{58BE1675-E1D1-0DBF-5007-B855C03DDFA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510800" y="3756503"/>
            <a:ext cx="3168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2" name="Текст 4">
            <a:extLst>
              <a:ext uri="{FF2B5EF4-FFF2-40B4-BE49-F238E27FC236}">
                <a16:creationId xmlns:a16="http://schemas.microsoft.com/office/drawing/2014/main" id="{74C4F857-9226-0881-54E5-3660FED8686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510800" y="4222800"/>
            <a:ext cx="3168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3" name="Текст 4">
            <a:extLst>
              <a:ext uri="{FF2B5EF4-FFF2-40B4-BE49-F238E27FC236}">
                <a16:creationId xmlns:a16="http://schemas.microsoft.com/office/drawing/2014/main" id="{F5CA349A-0D22-C45F-3385-B502EF90F53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329200" y="3756503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4" name="Текст 4">
            <a:extLst>
              <a:ext uri="{FF2B5EF4-FFF2-40B4-BE49-F238E27FC236}">
                <a16:creationId xmlns:a16="http://schemas.microsoft.com/office/drawing/2014/main" id="{1251647E-4CDE-7303-E381-E39AF15254E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329200" y="4222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844508262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ext+photo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4B3DDDF-876A-1984-C66E-771A3BF2B66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7453312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/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  <p:sp>
        <p:nvSpPr>
          <p:cNvPr id="2" name="Рисунок 2">
            <a:extLst>
              <a:ext uri="{FF2B5EF4-FFF2-40B4-BE49-F238E27FC236}">
                <a16:creationId xmlns:a16="http://schemas.microsoft.com/office/drawing/2014/main" id="{416629DB-67B6-3CA2-09DE-6039FE3231FC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112125" y="1089024"/>
            <a:ext cx="3636964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118563224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longphotos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Рисунок 2">
            <a:extLst>
              <a:ext uri="{FF2B5EF4-FFF2-40B4-BE49-F238E27FC236}">
                <a16:creationId xmlns:a16="http://schemas.microsoft.com/office/drawing/2014/main" id="{B1F64AD3-13AA-9037-C520-5083D37A039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2801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F957AD7C-61E5-CB25-5C25-2F43B0F1A39C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086070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568B4D7D-F3EC-EBA6-08FA-4D9DBF5F27A5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202800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410A685E-A663-67BE-6B10-A5BB17B357D9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323891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305588626"/>
      </p:ext>
    </p:extLst>
  </p:cSld>
  <p:clrMapOvr>
    <a:masterClrMapping/>
  </p:clrMapOvr>
  <p:transition spd="med"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longfill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D70616B3-EAEB-3391-0322-8B9F5F5EE07E}"/>
              </a:ext>
            </a:extLst>
          </p:cNvPr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E18572FB-9C8B-46D8-E19B-105D41B01BA7}"/>
              </a:ext>
            </a:extLst>
          </p:cNvPr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88C45472-69AB-6303-697E-7D94927DE8E6}"/>
              </a:ext>
            </a:extLst>
          </p:cNvPr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AD253B8E-1171-C420-DDC2-584D3AFAEF76}"/>
              </a:ext>
            </a:extLst>
          </p:cNvPr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042BE894-9A0B-1213-D5F2-DD14CD076BF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47DE3FB8-AE11-5CAD-700C-DEAEBEFF816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39344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A8607C9B-5F56-21D5-0003-A54D744CBDF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20656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45F3801C-444C-6FFE-9D9A-1230DA70EC6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301968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612269866"/>
      </p:ext>
    </p:extLst>
  </p:cSld>
  <p:clrMapOvr>
    <a:masterClrMapping/>
  </p:clrMapOvr>
  <p:transition spd="med"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longstroke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D70616B3-EAEB-3391-0322-8B9F5F5EE07E}"/>
              </a:ext>
            </a:extLst>
          </p:cNvPr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E18572FB-9C8B-46D8-E19B-105D41B01BA7}"/>
              </a:ext>
            </a:extLst>
          </p:cNvPr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88C45472-69AB-6303-697E-7D94927DE8E6}"/>
              </a:ext>
            </a:extLst>
          </p:cNvPr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AD253B8E-1171-C420-DDC2-584D3AFAEF76}"/>
              </a:ext>
            </a:extLst>
          </p:cNvPr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042BE894-9A0B-1213-D5F2-DD14CD076BF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47DE3FB8-AE11-5CAD-700C-DEAEBEFF816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39344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A8607C9B-5F56-21D5-0003-A54D744CBDF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20656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45F3801C-444C-6FFE-9D9A-1230DA70EC6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301968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761798684"/>
      </p:ext>
    </p:extLst>
  </p:cSld>
  <p:clrMapOvr>
    <a:masterClrMapping/>
  </p:clrMapOvr>
  <p:transition spd="med"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longfill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86A2657A-FE27-E8A9-ADFC-3AB06DBBD166}"/>
              </a:ext>
            </a:extLst>
          </p:cNvPr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292CEE20-0658-B452-FBF2-D02E190AAC83}"/>
              </a:ext>
            </a:extLst>
          </p:cNvPr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4993784F-F46C-CC85-934F-3D33CB30C0C3}"/>
              </a:ext>
            </a:extLst>
          </p:cNvPr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1F748D1A-BE87-2AC1-CAC8-32B0CD2EABF9}"/>
              </a:ext>
            </a:extLst>
          </p:cNvPr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3" name="Текст 4">
            <a:extLst>
              <a:ext uri="{FF2B5EF4-FFF2-40B4-BE49-F238E27FC236}">
                <a16:creationId xmlns:a16="http://schemas.microsoft.com/office/drawing/2014/main" id="{044E6B6A-0FF8-A4FE-C9F0-2E3DE66C2A7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1A5A64ED-A41F-955A-8CA1-C05D1ABFF1E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5C0137D7-4A60-282D-A637-52294303150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D0D6F9A3-3CFF-576D-FEA9-FAD08C15D87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4555E0E3-49EF-A141-97FA-E3EA642EA3B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EE1CA5D3-180C-C19C-2867-89CFAE6957F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95D4B095-18EF-9E93-D244-1DDBB467AD1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936027AC-63C7-E9A4-5272-8B802A39653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390917422"/>
      </p:ext>
    </p:extLst>
  </p:cSld>
  <p:clrMapOvr>
    <a:masterClrMapping/>
  </p:clrMapOvr>
  <p:transition spd="med"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longstroke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86A2657A-FE27-E8A9-ADFC-3AB06DBBD166}"/>
              </a:ext>
            </a:extLst>
          </p:cNvPr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292CEE20-0658-B452-FBF2-D02E190AAC83}"/>
              </a:ext>
            </a:extLst>
          </p:cNvPr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4993784F-F46C-CC85-934F-3D33CB30C0C3}"/>
              </a:ext>
            </a:extLst>
          </p:cNvPr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1F748D1A-BE87-2AC1-CAC8-32B0CD2EABF9}"/>
              </a:ext>
            </a:extLst>
          </p:cNvPr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3" name="Текст 4">
            <a:extLst>
              <a:ext uri="{FF2B5EF4-FFF2-40B4-BE49-F238E27FC236}">
                <a16:creationId xmlns:a16="http://schemas.microsoft.com/office/drawing/2014/main" id="{044E6B6A-0FF8-A4FE-C9F0-2E3DE66C2A7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1A5A64ED-A41F-955A-8CA1-C05D1ABFF1E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5C0137D7-4A60-282D-A637-52294303150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D0D6F9A3-3CFF-576D-FEA9-FAD08C15D87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4555E0E3-49EF-A141-97FA-E3EA642EA3B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EE1CA5D3-180C-C19C-2867-89CFAE6957F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95D4B095-18EF-9E93-D244-1DDBB467AD1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936027AC-63C7-E9A4-5272-8B802A39653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553535761"/>
      </p:ext>
    </p:extLst>
  </p:cSld>
  <p:clrMapOvr>
    <a:masterClrMapping/>
  </p:clrMapOvr>
  <p:transition spd="med"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eightphotos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Рисунок 2">
            <a:extLst>
              <a:ext uri="{FF2B5EF4-FFF2-40B4-BE49-F238E27FC236}">
                <a16:creationId xmlns:a16="http://schemas.microsoft.com/office/drawing/2014/main" id="{9EBBB54C-2646-6D5C-76D9-BC1C7DD8AFB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2801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7F91FC4B-6A8C-B092-8DC6-60C1250BF1D6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322595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30E9D3A7-B657-537D-BB13-FCEDCF92432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202389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2400AB1C-CFFE-766E-7389-2AAE1EBEE35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9082183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5" name="Рисунок 2">
            <a:extLst>
              <a:ext uri="{FF2B5EF4-FFF2-40B4-BE49-F238E27FC236}">
                <a16:creationId xmlns:a16="http://schemas.microsoft.com/office/drawing/2014/main" id="{A197C71E-F699-B5FA-FF9D-B6AE9FAA80E8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42801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6" name="Рисунок 2">
            <a:extLst>
              <a:ext uri="{FF2B5EF4-FFF2-40B4-BE49-F238E27FC236}">
                <a16:creationId xmlns:a16="http://schemas.microsoft.com/office/drawing/2014/main" id="{593DB8A8-5FBE-7EB8-B420-76B9D156C375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3322595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7" name="Рисунок 2">
            <a:extLst>
              <a:ext uri="{FF2B5EF4-FFF2-40B4-BE49-F238E27FC236}">
                <a16:creationId xmlns:a16="http://schemas.microsoft.com/office/drawing/2014/main" id="{107C25C0-AFC3-51EC-FE75-27C5B10E04EB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202389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8" name="Рисунок 2">
            <a:extLst>
              <a:ext uri="{FF2B5EF4-FFF2-40B4-BE49-F238E27FC236}">
                <a16:creationId xmlns:a16="http://schemas.microsoft.com/office/drawing/2014/main" id="{F3E8AB22-981A-C1C1-D581-DDE99B4E2E83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9082183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2947407965"/>
      </p:ext>
    </p:extLst>
  </p:cSld>
  <p:clrMapOvr>
    <a:masterClrMapping/>
  </p:clrMapOvr>
  <p:transition spd="med"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eightfill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AF92FB23-F1EF-D978-0F8B-599DFB50C553}"/>
              </a:ext>
            </a:extLst>
          </p:cNvPr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FD7FC78D-BBFF-887D-69B5-082685F1041B}"/>
              </a:ext>
            </a:extLst>
          </p:cNvPr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9818AC1C-BD25-7D8F-1CC7-44000932A89C}"/>
              </a:ext>
            </a:extLst>
          </p:cNvPr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C3B8161B-0790-2ED7-1665-5D3353E1595F}"/>
              </a:ext>
            </a:extLst>
          </p:cNvPr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3" name="Скругленный прямоугольник 12">
            <a:extLst>
              <a:ext uri="{FF2B5EF4-FFF2-40B4-BE49-F238E27FC236}">
                <a16:creationId xmlns:a16="http://schemas.microsoft.com/office/drawing/2014/main" id="{42133261-6D2D-26C0-5C5D-ED274C2EE673}"/>
              </a:ext>
            </a:extLst>
          </p:cNvPr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E14A07FF-354A-5FCC-F0A5-8870DC930B1A}"/>
              </a:ext>
            </a:extLst>
          </p:cNvPr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9" name="Скругленный прямоугольник 18">
            <a:extLst>
              <a:ext uri="{FF2B5EF4-FFF2-40B4-BE49-F238E27FC236}">
                <a16:creationId xmlns:a16="http://schemas.microsoft.com/office/drawing/2014/main" id="{A4D49B59-5CBC-0BFA-2A8F-63B2100A4717}"/>
              </a:ext>
            </a:extLst>
          </p:cNvPr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20" name="Скругленный прямоугольник 19">
            <a:extLst>
              <a:ext uri="{FF2B5EF4-FFF2-40B4-BE49-F238E27FC236}">
                <a16:creationId xmlns:a16="http://schemas.microsoft.com/office/drawing/2014/main" id="{12C3C0CC-B3E5-F33F-30C2-EF087A5327A2}"/>
              </a:ext>
            </a:extLst>
          </p:cNvPr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A11039E5-01AF-157E-B35F-773617B9523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8E5C45EC-86AF-45D7-22A8-8C168C33333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143E4B1A-330B-0174-EB50-93AEE11960B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A8049EBF-ACAF-ACFB-C71B-EEE69F2CAA9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3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>
            <a:extLst>
              <a:ext uri="{FF2B5EF4-FFF2-40B4-BE49-F238E27FC236}">
                <a16:creationId xmlns:a16="http://schemas.microsoft.com/office/drawing/2014/main" id="{159C48FD-151D-0615-0702-A59E40AF7BD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6" name="Текст 4">
            <a:extLst>
              <a:ext uri="{FF2B5EF4-FFF2-40B4-BE49-F238E27FC236}">
                <a16:creationId xmlns:a16="http://schemas.microsoft.com/office/drawing/2014/main" id="{0B8CBBA4-868F-FCF5-C751-73101A8654C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1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>
            <a:extLst>
              <a:ext uri="{FF2B5EF4-FFF2-40B4-BE49-F238E27FC236}">
                <a16:creationId xmlns:a16="http://schemas.microsoft.com/office/drawing/2014/main" id="{DB32DD79-E2BC-6A5C-3154-0A279F1762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8" name="Текст 4">
            <a:extLst>
              <a:ext uri="{FF2B5EF4-FFF2-40B4-BE49-F238E27FC236}">
                <a16:creationId xmlns:a16="http://schemas.microsoft.com/office/drawing/2014/main" id="{B204C8CA-E2CF-EABF-6A05-ADC8F0EA39A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29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843567564"/>
      </p:ext>
    </p:extLst>
  </p:cSld>
  <p:clrMapOvr>
    <a:masterClrMapping/>
  </p:clrMapOvr>
  <p:transition spd="med"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eightstroke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AF92FB23-F1EF-D978-0F8B-599DFB50C553}"/>
              </a:ext>
            </a:extLst>
          </p:cNvPr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FD7FC78D-BBFF-887D-69B5-082685F1041B}"/>
              </a:ext>
            </a:extLst>
          </p:cNvPr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9818AC1C-BD25-7D8F-1CC7-44000932A89C}"/>
              </a:ext>
            </a:extLst>
          </p:cNvPr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C3B8161B-0790-2ED7-1665-5D3353E1595F}"/>
              </a:ext>
            </a:extLst>
          </p:cNvPr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3" name="Скругленный прямоугольник 12">
            <a:extLst>
              <a:ext uri="{FF2B5EF4-FFF2-40B4-BE49-F238E27FC236}">
                <a16:creationId xmlns:a16="http://schemas.microsoft.com/office/drawing/2014/main" id="{42133261-6D2D-26C0-5C5D-ED274C2EE673}"/>
              </a:ext>
            </a:extLst>
          </p:cNvPr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E14A07FF-354A-5FCC-F0A5-8870DC930B1A}"/>
              </a:ext>
            </a:extLst>
          </p:cNvPr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9" name="Скругленный прямоугольник 18">
            <a:extLst>
              <a:ext uri="{FF2B5EF4-FFF2-40B4-BE49-F238E27FC236}">
                <a16:creationId xmlns:a16="http://schemas.microsoft.com/office/drawing/2014/main" id="{A4D49B59-5CBC-0BFA-2A8F-63B2100A4717}"/>
              </a:ext>
            </a:extLst>
          </p:cNvPr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20" name="Скругленный прямоугольник 19">
            <a:extLst>
              <a:ext uri="{FF2B5EF4-FFF2-40B4-BE49-F238E27FC236}">
                <a16:creationId xmlns:a16="http://schemas.microsoft.com/office/drawing/2014/main" id="{12C3C0CC-B3E5-F33F-30C2-EF087A5327A2}"/>
              </a:ext>
            </a:extLst>
          </p:cNvPr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A11039E5-01AF-157E-B35F-773617B9523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8E5C45EC-86AF-45D7-22A8-8C168C33333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143E4B1A-330B-0174-EB50-93AEE11960B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A8049EBF-ACAF-ACFB-C71B-EEE69F2CAA9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3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>
            <a:extLst>
              <a:ext uri="{FF2B5EF4-FFF2-40B4-BE49-F238E27FC236}">
                <a16:creationId xmlns:a16="http://schemas.microsoft.com/office/drawing/2014/main" id="{159C48FD-151D-0615-0702-A59E40AF7BD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6" name="Текст 4">
            <a:extLst>
              <a:ext uri="{FF2B5EF4-FFF2-40B4-BE49-F238E27FC236}">
                <a16:creationId xmlns:a16="http://schemas.microsoft.com/office/drawing/2014/main" id="{0B8CBBA4-868F-FCF5-C751-73101A8654C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1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>
            <a:extLst>
              <a:ext uri="{FF2B5EF4-FFF2-40B4-BE49-F238E27FC236}">
                <a16:creationId xmlns:a16="http://schemas.microsoft.com/office/drawing/2014/main" id="{DB32DD79-E2BC-6A5C-3154-0A279F1762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8" name="Текст 4">
            <a:extLst>
              <a:ext uri="{FF2B5EF4-FFF2-40B4-BE49-F238E27FC236}">
                <a16:creationId xmlns:a16="http://schemas.microsoft.com/office/drawing/2014/main" id="{B204C8CA-E2CF-EABF-6A05-ADC8F0EA39A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29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354060380"/>
      </p:ext>
    </p:extLst>
  </p:cSld>
  <p:clrMapOvr>
    <a:masterClrMapping/>
  </p:clrMapOvr>
  <p:transition spd="med"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eightfill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1606062B-4A11-873B-B524-087BCF81C7DD}"/>
              </a:ext>
            </a:extLst>
          </p:cNvPr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4B74169F-2547-57CF-89D5-EAB1DE79423C}"/>
              </a:ext>
            </a:extLst>
          </p:cNvPr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D4F0D80A-465D-25EC-B7B9-069E91206A75}"/>
              </a:ext>
            </a:extLst>
          </p:cNvPr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875503D3-2508-3FB3-7F87-C94D0C48C58A}"/>
              </a:ext>
            </a:extLst>
          </p:cNvPr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E80B66FD-60B7-989C-7545-B09237BED968}"/>
              </a:ext>
            </a:extLst>
          </p:cNvPr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38EA5524-DFC0-ECE4-36DD-FC07D3068C7D}"/>
              </a:ext>
            </a:extLst>
          </p:cNvPr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7" name="Скругленный прямоугольник 16">
            <a:extLst>
              <a:ext uri="{FF2B5EF4-FFF2-40B4-BE49-F238E27FC236}">
                <a16:creationId xmlns:a16="http://schemas.microsoft.com/office/drawing/2014/main" id="{62FC7EF4-DFC7-9CBB-EAE8-8FF686945324}"/>
              </a:ext>
            </a:extLst>
          </p:cNvPr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8" name="Скругленный прямоугольник 17">
            <a:extLst>
              <a:ext uri="{FF2B5EF4-FFF2-40B4-BE49-F238E27FC236}">
                <a16:creationId xmlns:a16="http://schemas.microsoft.com/office/drawing/2014/main" id="{09119B0E-1229-3D84-A1CB-72729A0012AA}"/>
              </a:ext>
            </a:extLst>
          </p:cNvPr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29" name="Текст 4">
            <a:extLst>
              <a:ext uri="{FF2B5EF4-FFF2-40B4-BE49-F238E27FC236}">
                <a16:creationId xmlns:a16="http://schemas.microsoft.com/office/drawing/2014/main" id="{F6DA1C90-F688-6423-8678-722FF3FA8E1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0" name="Текст 4">
            <a:extLst>
              <a:ext uri="{FF2B5EF4-FFF2-40B4-BE49-F238E27FC236}">
                <a16:creationId xmlns:a16="http://schemas.microsoft.com/office/drawing/2014/main" id="{A662EF5D-5D71-4895-6ABA-E13009BDAC8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1" name="Текст 4">
            <a:extLst>
              <a:ext uri="{FF2B5EF4-FFF2-40B4-BE49-F238E27FC236}">
                <a16:creationId xmlns:a16="http://schemas.microsoft.com/office/drawing/2014/main" id="{841CA6B7-B959-2D55-B396-FB00680DEC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2" name="Текст 4">
            <a:extLst>
              <a:ext uri="{FF2B5EF4-FFF2-40B4-BE49-F238E27FC236}">
                <a16:creationId xmlns:a16="http://schemas.microsoft.com/office/drawing/2014/main" id="{4B4C10E0-AED1-9BA5-9862-743AE9DA628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3" name="Текст 4">
            <a:extLst>
              <a:ext uri="{FF2B5EF4-FFF2-40B4-BE49-F238E27FC236}">
                <a16:creationId xmlns:a16="http://schemas.microsoft.com/office/drawing/2014/main" id="{BAEB5219-C857-6F7E-EF5F-730DAB6CD43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4" name="Текст 4">
            <a:extLst>
              <a:ext uri="{FF2B5EF4-FFF2-40B4-BE49-F238E27FC236}">
                <a16:creationId xmlns:a16="http://schemas.microsoft.com/office/drawing/2014/main" id="{60634F84-4B1F-D557-134B-3583ADFB012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3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5" name="Текст 4">
            <a:extLst>
              <a:ext uri="{FF2B5EF4-FFF2-40B4-BE49-F238E27FC236}">
                <a16:creationId xmlns:a16="http://schemas.microsoft.com/office/drawing/2014/main" id="{5BDB21DD-21AC-D2A4-17A6-BB189DAE295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3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6" name="Текст 4">
            <a:extLst>
              <a:ext uri="{FF2B5EF4-FFF2-40B4-BE49-F238E27FC236}">
                <a16:creationId xmlns:a16="http://schemas.microsoft.com/office/drawing/2014/main" id="{B64C15E7-08CF-2840-BC72-4C0EE5EA725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53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7" name="Текст 4">
            <a:extLst>
              <a:ext uri="{FF2B5EF4-FFF2-40B4-BE49-F238E27FC236}">
                <a16:creationId xmlns:a16="http://schemas.microsoft.com/office/drawing/2014/main" id="{4522E74A-B39E-732E-FA0B-2A43137CFF2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8" name="Текст 4">
            <a:extLst>
              <a:ext uri="{FF2B5EF4-FFF2-40B4-BE49-F238E27FC236}">
                <a16:creationId xmlns:a16="http://schemas.microsoft.com/office/drawing/2014/main" id="{887E8233-87C8-7ECD-E11E-0F123DC71B5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1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9" name="Текст 4">
            <a:extLst>
              <a:ext uri="{FF2B5EF4-FFF2-40B4-BE49-F238E27FC236}">
                <a16:creationId xmlns:a16="http://schemas.microsoft.com/office/drawing/2014/main" id="{FCC5ACF9-5472-7E73-D2F8-66FEF8A95C4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1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0" name="Текст 4">
            <a:extLst>
              <a:ext uri="{FF2B5EF4-FFF2-40B4-BE49-F238E27FC236}">
                <a16:creationId xmlns:a16="http://schemas.microsoft.com/office/drawing/2014/main" id="{C862E498-2EBD-C03C-37D3-7E55871621C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41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1" name="Текст 4">
            <a:extLst>
              <a:ext uri="{FF2B5EF4-FFF2-40B4-BE49-F238E27FC236}">
                <a16:creationId xmlns:a16="http://schemas.microsoft.com/office/drawing/2014/main" id="{22DA8EEE-DBA4-FC71-9BF5-7C5E7E5BF25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2" name="Текст 4">
            <a:extLst>
              <a:ext uri="{FF2B5EF4-FFF2-40B4-BE49-F238E27FC236}">
                <a16:creationId xmlns:a16="http://schemas.microsoft.com/office/drawing/2014/main" id="{8911A627-1C6D-AA05-8D64-93D50AEEF70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29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3" name="Текст 4">
            <a:extLst>
              <a:ext uri="{FF2B5EF4-FFF2-40B4-BE49-F238E27FC236}">
                <a16:creationId xmlns:a16="http://schemas.microsoft.com/office/drawing/2014/main" id="{5252F260-40FD-6A7C-6A8B-BBE1B5CFC74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29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4" name="Текст 4">
            <a:extLst>
              <a:ext uri="{FF2B5EF4-FFF2-40B4-BE49-F238E27FC236}">
                <a16:creationId xmlns:a16="http://schemas.microsoft.com/office/drawing/2014/main" id="{E5731A3C-3A6E-F1E8-159F-EF5A03AA860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29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909460342"/>
      </p:ext>
    </p:extLst>
  </p:cSld>
  <p:clrMapOvr>
    <a:masterClrMapping/>
  </p:clrMapOvr>
  <p:transition spd="med"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eightstroke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1606062B-4A11-873B-B524-087BCF81C7DD}"/>
              </a:ext>
            </a:extLst>
          </p:cNvPr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4B74169F-2547-57CF-89D5-EAB1DE79423C}"/>
              </a:ext>
            </a:extLst>
          </p:cNvPr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D4F0D80A-465D-25EC-B7B9-069E91206A75}"/>
              </a:ext>
            </a:extLst>
          </p:cNvPr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875503D3-2508-3FB3-7F87-C94D0C48C58A}"/>
              </a:ext>
            </a:extLst>
          </p:cNvPr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E80B66FD-60B7-989C-7545-B09237BED968}"/>
              </a:ext>
            </a:extLst>
          </p:cNvPr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38EA5524-DFC0-ECE4-36DD-FC07D3068C7D}"/>
              </a:ext>
            </a:extLst>
          </p:cNvPr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7" name="Скругленный прямоугольник 16">
            <a:extLst>
              <a:ext uri="{FF2B5EF4-FFF2-40B4-BE49-F238E27FC236}">
                <a16:creationId xmlns:a16="http://schemas.microsoft.com/office/drawing/2014/main" id="{62FC7EF4-DFC7-9CBB-EAE8-8FF686945324}"/>
              </a:ext>
            </a:extLst>
          </p:cNvPr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8" name="Скругленный прямоугольник 17">
            <a:extLst>
              <a:ext uri="{FF2B5EF4-FFF2-40B4-BE49-F238E27FC236}">
                <a16:creationId xmlns:a16="http://schemas.microsoft.com/office/drawing/2014/main" id="{09119B0E-1229-3D84-A1CB-72729A0012AA}"/>
              </a:ext>
            </a:extLst>
          </p:cNvPr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29" name="Текст 4">
            <a:extLst>
              <a:ext uri="{FF2B5EF4-FFF2-40B4-BE49-F238E27FC236}">
                <a16:creationId xmlns:a16="http://schemas.microsoft.com/office/drawing/2014/main" id="{F6DA1C90-F688-6423-8678-722FF3FA8E1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0" name="Текст 4">
            <a:extLst>
              <a:ext uri="{FF2B5EF4-FFF2-40B4-BE49-F238E27FC236}">
                <a16:creationId xmlns:a16="http://schemas.microsoft.com/office/drawing/2014/main" id="{A662EF5D-5D71-4895-6ABA-E13009BDAC8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1" name="Текст 4">
            <a:extLst>
              <a:ext uri="{FF2B5EF4-FFF2-40B4-BE49-F238E27FC236}">
                <a16:creationId xmlns:a16="http://schemas.microsoft.com/office/drawing/2014/main" id="{841CA6B7-B959-2D55-B396-FB00680DEC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2" name="Текст 4">
            <a:extLst>
              <a:ext uri="{FF2B5EF4-FFF2-40B4-BE49-F238E27FC236}">
                <a16:creationId xmlns:a16="http://schemas.microsoft.com/office/drawing/2014/main" id="{4B4C10E0-AED1-9BA5-9862-743AE9DA628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3" name="Текст 4">
            <a:extLst>
              <a:ext uri="{FF2B5EF4-FFF2-40B4-BE49-F238E27FC236}">
                <a16:creationId xmlns:a16="http://schemas.microsoft.com/office/drawing/2014/main" id="{BAEB5219-C857-6F7E-EF5F-730DAB6CD43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4" name="Текст 4">
            <a:extLst>
              <a:ext uri="{FF2B5EF4-FFF2-40B4-BE49-F238E27FC236}">
                <a16:creationId xmlns:a16="http://schemas.microsoft.com/office/drawing/2014/main" id="{60634F84-4B1F-D557-134B-3583ADFB012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3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5" name="Текст 4">
            <a:extLst>
              <a:ext uri="{FF2B5EF4-FFF2-40B4-BE49-F238E27FC236}">
                <a16:creationId xmlns:a16="http://schemas.microsoft.com/office/drawing/2014/main" id="{5BDB21DD-21AC-D2A4-17A6-BB189DAE295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3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6" name="Текст 4">
            <a:extLst>
              <a:ext uri="{FF2B5EF4-FFF2-40B4-BE49-F238E27FC236}">
                <a16:creationId xmlns:a16="http://schemas.microsoft.com/office/drawing/2014/main" id="{B64C15E7-08CF-2840-BC72-4C0EE5EA725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53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7" name="Текст 4">
            <a:extLst>
              <a:ext uri="{FF2B5EF4-FFF2-40B4-BE49-F238E27FC236}">
                <a16:creationId xmlns:a16="http://schemas.microsoft.com/office/drawing/2014/main" id="{4522E74A-B39E-732E-FA0B-2A43137CFF2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8" name="Текст 4">
            <a:extLst>
              <a:ext uri="{FF2B5EF4-FFF2-40B4-BE49-F238E27FC236}">
                <a16:creationId xmlns:a16="http://schemas.microsoft.com/office/drawing/2014/main" id="{887E8233-87C8-7ECD-E11E-0F123DC71B5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1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9" name="Текст 4">
            <a:extLst>
              <a:ext uri="{FF2B5EF4-FFF2-40B4-BE49-F238E27FC236}">
                <a16:creationId xmlns:a16="http://schemas.microsoft.com/office/drawing/2014/main" id="{FCC5ACF9-5472-7E73-D2F8-66FEF8A95C4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1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0" name="Текст 4">
            <a:extLst>
              <a:ext uri="{FF2B5EF4-FFF2-40B4-BE49-F238E27FC236}">
                <a16:creationId xmlns:a16="http://schemas.microsoft.com/office/drawing/2014/main" id="{C862E498-2EBD-C03C-37D3-7E55871621C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41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1" name="Текст 4">
            <a:extLst>
              <a:ext uri="{FF2B5EF4-FFF2-40B4-BE49-F238E27FC236}">
                <a16:creationId xmlns:a16="http://schemas.microsoft.com/office/drawing/2014/main" id="{22DA8EEE-DBA4-FC71-9BF5-7C5E7E5BF25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2" name="Текст 4">
            <a:extLst>
              <a:ext uri="{FF2B5EF4-FFF2-40B4-BE49-F238E27FC236}">
                <a16:creationId xmlns:a16="http://schemas.microsoft.com/office/drawing/2014/main" id="{8911A627-1C6D-AA05-8D64-93D50AEEF70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29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3" name="Текст 4">
            <a:extLst>
              <a:ext uri="{FF2B5EF4-FFF2-40B4-BE49-F238E27FC236}">
                <a16:creationId xmlns:a16="http://schemas.microsoft.com/office/drawing/2014/main" id="{5252F260-40FD-6A7C-6A8B-BBE1B5CFC74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29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4" name="Текст 4">
            <a:extLst>
              <a:ext uri="{FF2B5EF4-FFF2-40B4-BE49-F238E27FC236}">
                <a16:creationId xmlns:a16="http://schemas.microsoft.com/office/drawing/2014/main" id="{E5731A3C-3A6E-F1E8-159F-EF5A03AA860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29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38124180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ext+photo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7BD0119F-BD3E-9E80-7DF6-932C8377C29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4B3DDDF-876A-1984-C66E-771A3BF2B66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/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3637919168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ext+photo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7BD0119F-BD3E-9E80-7DF6-932C8377C29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295776" y="1089025"/>
            <a:ext cx="7453314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4B3DDDF-876A-1984-C66E-771A3BF2B66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3636961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/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2314505020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1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82" Type="http://schemas.openxmlformats.org/officeDocument/2006/relationships/image" Target="../media/image2.png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77" Type="http://schemas.openxmlformats.org/officeDocument/2006/relationships/slideLayout" Target="../slideLayouts/slideLayout77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80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83" Type="http://schemas.openxmlformats.org/officeDocument/2006/relationships/image" Target="../media/image3.sv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/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1D1F864E-6E13-C812-9DCC-A52E7B054A53}"/>
              </a:ext>
            </a:extLst>
          </p:cNvPr>
          <p:cNvPicPr>
            <a:picLocks/>
          </p:cNvPicPr>
          <p:nvPr userDrawn="1"/>
        </p:nvPicPr>
        <p:blipFill>
          <a:blip r:embed="rId8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39200" cy="180000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0CBF6884-BCFF-81E7-E3A8-1C4524D043CE}"/>
              </a:ext>
            </a:extLst>
          </p:cNvPr>
          <p:cNvPicPr>
            <a:picLocks noChangeAspect="1"/>
          </p:cNvPicPr>
          <p:nvPr userDrawn="1"/>
        </p:nvPicPr>
        <p:blipFill>
          <a:blip r:embed="rId8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3"/>
              </a:ext>
            </a:extLst>
          </a:blip>
          <a:stretch>
            <a:fillRect/>
          </a:stretch>
        </p:blipFill>
        <p:spPr>
          <a:xfrm>
            <a:off x="442913" y="6222274"/>
            <a:ext cx="127575" cy="19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759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741" r:id="rId3"/>
    <p:sldLayoutId id="2147483750" r:id="rId4"/>
    <p:sldLayoutId id="2147483672" r:id="rId5"/>
    <p:sldLayoutId id="2147483742" r:id="rId6"/>
    <p:sldLayoutId id="2147483746" r:id="rId7"/>
    <p:sldLayoutId id="2147483701" r:id="rId8"/>
    <p:sldLayoutId id="2147483744" r:id="rId9"/>
    <p:sldLayoutId id="2147483749" r:id="rId10"/>
    <p:sldLayoutId id="2147483676" r:id="rId11"/>
    <p:sldLayoutId id="2147483681" r:id="rId12"/>
    <p:sldLayoutId id="2147483688" r:id="rId13"/>
    <p:sldLayoutId id="2147483683" r:id="rId14"/>
    <p:sldLayoutId id="2147483689" r:id="rId15"/>
    <p:sldLayoutId id="2147483702" r:id="rId16"/>
    <p:sldLayoutId id="2147483703" r:id="rId17"/>
    <p:sldLayoutId id="2147483677" r:id="rId18"/>
    <p:sldLayoutId id="2147483690" r:id="rId19"/>
    <p:sldLayoutId id="2147483684" r:id="rId20"/>
    <p:sldLayoutId id="2147483691" r:id="rId21"/>
    <p:sldLayoutId id="2147483704" r:id="rId22"/>
    <p:sldLayoutId id="2147483680" r:id="rId23"/>
    <p:sldLayoutId id="2147483692" r:id="rId24"/>
    <p:sldLayoutId id="2147483685" r:id="rId25"/>
    <p:sldLayoutId id="2147483693" r:id="rId26"/>
    <p:sldLayoutId id="2147483705" r:id="rId27"/>
    <p:sldLayoutId id="2147483682" r:id="rId28"/>
    <p:sldLayoutId id="2147483694" r:id="rId29"/>
    <p:sldLayoutId id="2147483686" r:id="rId30"/>
    <p:sldLayoutId id="2147483695" r:id="rId31"/>
    <p:sldLayoutId id="2147483706" r:id="rId32"/>
    <p:sldLayoutId id="2147483679" r:id="rId33"/>
    <p:sldLayoutId id="2147483697" r:id="rId34"/>
    <p:sldLayoutId id="2147483696" r:id="rId35"/>
    <p:sldLayoutId id="2147483698" r:id="rId36"/>
    <p:sldLayoutId id="2147483707" r:id="rId37"/>
    <p:sldLayoutId id="2147483678" r:id="rId38"/>
    <p:sldLayoutId id="2147483699" r:id="rId39"/>
    <p:sldLayoutId id="2147483687" r:id="rId40"/>
    <p:sldLayoutId id="2147483700" r:id="rId41"/>
    <p:sldLayoutId id="2147483751" r:id="rId42"/>
    <p:sldLayoutId id="2147483708" r:id="rId43"/>
    <p:sldLayoutId id="2147483743" r:id="rId44"/>
    <p:sldLayoutId id="2147483747" r:id="rId45"/>
    <p:sldLayoutId id="2147483709" r:id="rId46"/>
    <p:sldLayoutId id="2147483745" r:id="rId47"/>
    <p:sldLayoutId id="2147483748" r:id="rId48"/>
    <p:sldLayoutId id="2147483710" r:id="rId49"/>
    <p:sldLayoutId id="2147483711" r:id="rId50"/>
    <p:sldLayoutId id="2147483712" r:id="rId51"/>
    <p:sldLayoutId id="2147483714" r:id="rId52"/>
    <p:sldLayoutId id="2147483713" r:id="rId53"/>
    <p:sldLayoutId id="2147483715" r:id="rId54"/>
    <p:sldLayoutId id="2147483716" r:id="rId55"/>
    <p:sldLayoutId id="2147483717" r:id="rId56"/>
    <p:sldLayoutId id="2147483718" r:id="rId57"/>
    <p:sldLayoutId id="2147483719" r:id="rId58"/>
    <p:sldLayoutId id="2147483721" r:id="rId59"/>
    <p:sldLayoutId id="2147483720" r:id="rId60"/>
    <p:sldLayoutId id="2147483722" r:id="rId61"/>
    <p:sldLayoutId id="2147483723" r:id="rId62"/>
    <p:sldLayoutId id="2147483724" r:id="rId63"/>
    <p:sldLayoutId id="2147483725" r:id="rId64"/>
    <p:sldLayoutId id="2147483726" r:id="rId65"/>
    <p:sldLayoutId id="2147483727" r:id="rId66"/>
    <p:sldLayoutId id="2147483728" r:id="rId67"/>
    <p:sldLayoutId id="2147483729" r:id="rId68"/>
    <p:sldLayoutId id="2147483731" r:id="rId69"/>
    <p:sldLayoutId id="2147483730" r:id="rId70"/>
    <p:sldLayoutId id="2147483732" r:id="rId71"/>
    <p:sldLayoutId id="2147483733" r:id="rId72"/>
    <p:sldLayoutId id="2147483734" r:id="rId73"/>
    <p:sldLayoutId id="2147483735" r:id="rId74"/>
    <p:sldLayoutId id="2147483736" r:id="rId75"/>
    <p:sldLayoutId id="2147483737" r:id="rId76"/>
    <p:sldLayoutId id="2147483738" r:id="rId77"/>
    <p:sldLayoutId id="2147483739" r:id="rId78"/>
    <p:sldLayoutId id="2147483740" r:id="rId79"/>
  </p:sldLayoutIdLst>
  <p:transition spd="med"/>
  <p:txStyles>
    <p:titleStyle>
      <a:lvl1pPr marL="0" marR="0" indent="0" algn="l" defTabSz="412771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1pPr>
      <a:lvl2pPr marL="0" marR="0" indent="114306" algn="l" defTabSz="41277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2pPr>
      <a:lvl3pPr marL="0" marR="0" indent="228611" algn="l" defTabSz="41277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3pPr>
      <a:lvl4pPr marL="0" marR="0" indent="342917" algn="l" defTabSz="41277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4pPr>
      <a:lvl5pPr marL="0" marR="0" indent="457223" algn="l" defTabSz="41277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5pPr>
      <a:lvl6pPr marL="0" marR="0" indent="571529" algn="l" defTabSz="41277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6pPr>
      <a:lvl7pPr marL="0" marR="0" indent="685834" algn="l" defTabSz="41277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7pPr>
      <a:lvl8pPr marL="0" marR="0" indent="800140" algn="l" defTabSz="41277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8pPr>
      <a:lvl9pPr marL="0" marR="0" indent="914446" algn="l" defTabSz="41277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9pPr>
    </p:titleStyle>
    <p:bodyStyle>
      <a:lvl1pPr marL="180000" marR="0" indent="-180000" algn="l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1pPr>
      <a:lvl2pPr marL="180000" marR="0" indent="-180000" algn="l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2pPr>
      <a:lvl3pPr marL="180000" marR="0" indent="-180000" algn="l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3pPr>
      <a:lvl4pPr marL="180000" marR="0" indent="-180000" algn="l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4pPr>
      <a:lvl5pPr marL="180000" marR="0" indent="-180000" algn="l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5pPr>
      <a:lvl6pPr marL="1905095" marR="0" indent="-317516" algn="l" defTabSz="412771" eaLnBrk="1" latinLnBrk="0" hangingPunct="1">
        <a:lnSpc>
          <a:spcPct val="100000"/>
        </a:lnSpc>
        <a:spcBef>
          <a:spcPts val="2950"/>
        </a:spcBef>
        <a:spcAft>
          <a:spcPts val="0"/>
        </a:spcAft>
        <a:buClrTx/>
        <a:buSzPct val="125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6pPr>
      <a:lvl7pPr marL="2222611" marR="0" indent="-317516" algn="l" defTabSz="412771" eaLnBrk="1" latinLnBrk="0" hangingPunct="1">
        <a:lnSpc>
          <a:spcPct val="100000"/>
        </a:lnSpc>
        <a:spcBef>
          <a:spcPts val="2950"/>
        </a:spcBef>
        <a:spcAft>
          <a:spcPts val="0"/>
        </a:spcAft>
        <a:buClrTx/>
        <a:buSzPct val="125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7pPr>
      <a:lvl8pPr marL="2540127" marR="0" indent="-317516" algn="l" defTabSz="412771" eaLnBrk="1" latinLnBrk="0" hangingPunct="1">
        <a:lnSpc>
          <a:spcPct val="100000"/>
        </a:lnSpc>
        <a:spcBef>
          <a:spcPts val="2950"/>
        </a:spcBef>
        <a:spcAft>
          <a:spcPts val="0"/>
        </a:spcAft>
        <a:buClrTx/>
        <a:buSzPct val="125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8pPr>
      <a:lvl9pPr marL="2857643" marR="0" indent="-317516" algn="l" defTabSz="412771" eaLnBrk="1" latinLnBrk="0" hangingPunct="1">
        <a:lnSpc>
          <a:spcPct val="100000"/>
        </a:lnSpc>
        <a:spcBef>
          <a:spcPts val="2950"/>
        </a:spcBef>
        <a:spcAft>
          <a:spcPts val="0"/>
        </a:spcAft>
        <a:buClrTx/>
        <a:buSzPct val="125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9pPr>
    </p:bodyStyle>
    <p:otherStyle>
      <a:lvl1pPr marL="0" marR="0" indent="0" algn="r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1pPr>
      <a:lvl2pPr marL="0" marR="0" indent="114306" algn="r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2pPr>
      <a:lvl3pPr marL="0" marR="0" indent="228611" algn="r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3pPr>
      <a:lvl4pPr marL="0" marR="0" indent="342917" algn="r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4pPr>
      <a:lvl5pPr marL="0" marR="0" indent="457223" algn="r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5pPr>
      <a:lvl6pPr marL="0" marR="0" indent="571529" algn="r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6pPr>
      <a:lvl7pPr marL="0" marR="0" indent="685834" algn="r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7pPr>
      <a:lvl8pPr marL="0" marR="0" indent="800140" algn="r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8pPr>
      <a:lvl9pPr marL="0" marR="0" indent="914446" algn="r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9pPr>
    </p:otherStyle>
  </p:txStyles>
  <p:extLst>
    <p:ext uri="{27BBF7A9-308A-43DC-89C8-2F10F3537804}">
      <p15:sldGuideLst xmlns:p15="http://schemas.microsoft.com/office/powerpoint/2012/main">
        <p15:guide id="15" pos="279">
          <p15:clr>
            <a:srgbClr val="F26B43"/>
          </p15:clr>
        </p15:guide>
        <p15:guide id="16" pos="7401">
          <p15:clr>
            <a:srgbClr val="F26B43"/>
          </p15:clr>
        </p15:guide>
        <p15:guide id="17" orient="horz" pos="4042">
          <p15:clr>
            <a:srgbClr val="F26B43"/>
          </p15:clr>
        </p15:guide>
        <p15:guide id="18" orient="horz" pos="278">
          <p15:clr>
            <a:srgbClr val="F26B43"/>
          </p15:clr>
        </p15:guide>
        <p15:guide id="19" orient="horz" pos="686">
          <p15:clr>
            <a:srgbClr val="F26B43"/>
          </p15:clr>
        </p15:guide>
        <p15:guide id="20" orient="horz" pos="3634">
          <p15:clr>
            <a:srgbClr val="F26B43"/>
          </p15:clr>
        </p15:guide>
        <p15:guide id="21" pos="3772">
          <p15:clr>
            <a:srgbClr val="F26B43"/>
          </p15:clr>
        </p15:guide>
        <p15:guide id="22" pos="3908">
          <p15:clr>
            <a:srgbClr val="F26B43"/>
          </p15:clr>
        </p15:guide>
        <p15:guide id="23" pos="4384">
          <p15:clr>
            <a:srgbClr val="F26B43"/>
          </p15:clr>
        </p15:guide>
        <p15:guide id="24" pos="3296">
          <p15:clr>
            <a:srgbClr val="F26B43"/>
          </p15:clr>
        </p15:guide>
        <p15:guide id="25" pos="3160">
          <p15:clr>
            <a:srgbClr val="F26B43"/>
          </p15:clr>
        </p15:guide>
        <p15:guide id="26" pos="4520">
          <p15:clr>
            <a:srgbClr val="F26B43"/>
          </p15:clr>
        </p15:guide>
        <p15:guide id="27" pos="4974">
          <p15:clr>
            <a:srgbClr val="F26B43"/>
          </p15:clr>
        </p15:guide>
        <p15:guide id="28" pos="5110">
          <p15:clr>
            <a:srgbClr val="F26B43"/>
          </p15:clr>
        </p15:guide>
        <p15:guide id="29" pos="2706">
          <p15:clr>
            <a:srgbClr val="F26B43"/>
          </p15:clr>
        </p15:guide>
        <p15:guide id="30" pos="2570">
          <p15:clr>
            <a:srgbClr val="F26B43"/>
          </p15:clr>
        </p15:guide>
        <p15:guide id="31" pos="2094">
          <p15:clr>
            <a:srgbClr val="F26B43"/>
          </p15:clr>
        </p15:guide>
        <p15:guide id="32" pos="1958">
          <p15:clr>
            <a:srgbClr val="F26B43"/>
          </p15:clr>
        </p15:guide>
        <p15:guide id="33" pos="5586">
          <p15:clr>
            <a:srgbClr val="F26B43"/>
          </p15:clr>
        </p15:guide>
        <p15:guide id="34" pos="5722">
          <p15:clr>
            <a:srgbClr val="F26B43"/>
          </p15:clr>
        </p15:guide>
        <p15:guide id="35" pos="6176">
          <p15:clr>
            <a:srgbClr val="F26B43"/>
          </p15:clr>
        </p15:guide>
        <p15:guide id="36" pos="6312">
          <p15:clr>
            <a:srgbClr val="F26B43"/>
          </p15:clr>
        </p15:guide>
        <p15:guide id="37" pos="6788">
          <p15:clr>
            <a:srgbClr val="F26B43"/>
          </p15:clr>
        </p15:guide>
        <p15:guide id="38" pos="6924">
          <p15:clr>
            <a:srgbClr val="F26B43"/>
          </p15:clr>
        </p15:guide>
        <p15:guide id="39" pos="1504">
          <p15:clr>
            <a:srgbClr val="F26B43"/>
          </p15:clr>
        </p15:guide>
        <p15:guide id="40" pos="1368">
          <p15:clr>
            <a:srgbClr val="F26B43"/>
          </p15:clr>
        </p15:guide>
        <p15:guide id="41" pos="892">
          <p15:clr>
            <a:srgbClr val="F26B43"/>
          </p15:clr>
        </p15:guide>
        <p15:guide id="42" pos="75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C745A31D-F7E0-8118-55BF-8D30B43F4F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913" y="1584324"/>
            <a:ext cx="6618287" cy="3123142"/>
          </a:xfrm>
        </p:spPr>
        <p:txBody>
          <a:bodyPr>
            <a:normAutofit/>
          </a:bodyPr>
          <a:lstStyle/>
          <a:p>
            <a:r>
              <a:rPr lang="ru-RU" sz="5400" b="1" i="0" u="none" strike="noStrike" dirty="0">
                <a:solidFill>
                  <a:schemeClr val="tx1"/>
                </a:solidFill>
                <a:effectLst/>
                <a:latin typeface="+mj-lt"/>
              </a:rPr>
              <a:t>Кейс</a:t>
            </a:r>
            <a:r>
              <a:rPr lang="en-US" sz="5400" b="1" i="0" u="none" strike="noStrike" dirty="0">
                <a:solidFill>
                  <a:schemeClr val="tx1"/>
                </a:solidFill>
                <a:effectLst/>
                <a:latin typeface="+mj-lt"/>
              </a:rPr>
              <a:t>: «</a:t>
            </a:r>
            <a:r>
              <a:rPr lang="ru-RU" sz="5400" b="1" i="0" u="none" strike="noStrike" dirty="0">
                <a:solidFill>
                  <a:schemeClr val="tx1"/>
                </a:solidFill>
                <a:effectLst/>
                <a:latin typeface="+mj-lt"/>
              </a:rPr>
              <a:t>Модель склонности клиента к приобретению машиноместа»</a:t>
            </a:r>
            <a:endParaRPr lang="ru-RU" sz="5400" b="1" dirty="0"/>
          </a:p>
        </p:txBody>
      </p:sp>
    </p:spTree>
    <p:extLst>
      <p:ext uri="{BB962C8B-B14F-4D97-AF65-F5344CB8AC3E}">
        <p14:creationId xmlns:p14="http://schemas.microsoft.com/office/powerpoint/2010/main" val="2748422531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51A575AF-40E4-4F2E-98DD-3D72E3465ABF}"/>
              </a:ext>
            </a:extLst>
          </p:cNvPr>
          <p:cNvSpPr txBox="1"/>
          <p:nvPr/>
        </p:nvSpPr>
        <p:spPr>
          <a:xfrm>
            <a:off x="3606796" y="134691"/>
            <a:ext cx="4978403" cy="10874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/>
            <a:r>
              <a:rPr lang="ru-RU" sz="3200" b="0" dirty="0">
                <a:solidFill>
                  <a:schemeClr val="accent6"/>
                </a:solidFill>
                <a:effectLst/>
                <a:latin typeface="CoFo Sans Medium" panose="020B0604020202020204" charset="-52"/>
                <a:ea typeface="CoFo Sans Medium" panose="020B0604020202020204" charset="-52"/>
              </a:rPr>
              <a:t>Второй вариант</a:t>
            </a:r>
            <a:endParaRPr lang="en-US" sz="3200" b="0" dirty="0">
              <a:solidFill>
                <a:schemeClr val="accent6"/>
              </a:solidFill>
              <a:effectLst/>
              <a:latin typeface="CoFo Sans Medium" panose="020B0604020202020204" charset="-52"/>
              <a:ea typeface="CoFo Sans Medium" panose="020B0604020202020204" charset="-52"/>
            </a:endParaRPr>
          </a:p>
          <a:p>
            <a:pPr algn="ctr"/>
            <a:r>
              <a:rPr lang="ru-RU" sz="3200" b="0" dirty="0">
                <a:solidFill>
                  <a:schemeClr val="accent6"/>
                </a:solidFill>
                <a:effectLst/>
                <a:latin typeface="CoFo Sans Medium" panose="020B0604020202020204" charset="-52"/>
                <a:ea typeface="CoFo Sans Medium" panose="020B0604020202020204" charset="-52"/>
              </a:rPr>
              <a:t> </a:t>
            </a:r>
            <a:r>
              <a:rPr lang="en-US" sz="3200" b="0" dirty="0">
                <a:solidFill>
                  <a:schemeClr val="accent6"/>
                </a:solidFill>
                <a:effectLst/>
                <a:latin typeface="CoFo Sans Medium" panose="020B0604020202020204" charset="-52"/>
                <a:ea typeface="CoFo Sans Medium" panose="020B0604020202020204" charset="-52"/>
              </a:rPr>
              <a:t>RandomForestClassifier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0331938-8CDC-4288-9262-65B7B3A43F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5109" y="1513134"/>
            <a:ext cx="6581775" cy="521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442238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51A575AF-40E4-4F2E-98DD-3D72E3465ABF}"/>
              </a:ext>
            </a:extLst>
          </p:cNvPr>
          <p:cNvSpPr txBox="1"/>
          <p:nvPr/>
        </p:nvSpPr>
        <p:spPr>
          <a:xfrm>
            <a:off x="4519348" y="88628"/>
            <a:ext cx="3153304" cy="10874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/>
            <a:r>
              <a:rPr lang="ru-RU" sz="3200" dirty="0">
                <a:solidFill>
                  <a:schemeClr val="accent6"/>
                </a:solidFill>
                <a:latin typeface="CoFo Sans Medium" panose="020B0604020202020204" charset="-52"/>
                <a:ea typeface="CoFo Sans Medium" panose="020B0604020202020204" charset="-52"/>
              </a:rPr>
              <a:t>Третий вариант </a:t>
            </a:r>
            <a:endParaRPr lang="en-US" sz="3200" dirty="0">
              <a:solidFill>
                <a:schemeClr val="accent6"/>
              </a:solidFill>
              <a:latin typeface="CoFo Sans Medium" panose="020B0604020202020204" charset="-52"/>
              <a:ea typeface="CoFo Sans Medium" panose="020B0604020202020204" charset="-52"/>
            </a:endParaRPr>
          </a:p>
          <a:p>
            <a:pPr algn="ctr"/>
            <a:r>
              <a:rPr lang="en-US" sz="3200" dirty="0">
                <a:solidFill>
                  <a:schemeClr val="accent6"/>
                </a:solidFill>
                <a:latin typeface="CoFo Sans Medium" panose="020B0604020202020204" charset="-52"/>
                <a:ea typeface="CoFo Sans Medium" panose="020B0604020202020204" charset="-52"/>
              </a:rPr>
              <a:t>XGBoost</a:t>
            </a:r>
            <a:endParaRPr lang="en-US" sz="3200" b="0" dirty="0">
              <a:solidFill>
                <a:schemeClr val="accent6"/>
              </a:solidFill>
              <a:effectLst/>
              <a:latin typeface="CoFo Sans Medium" panose="020B0604020202020204" charset="-52"/>
              <a:ea typeface="CoFo Sans Medium" panose="020B0604020202020204" charset="-52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F72CB78-8C8B-4B3E-868F-D9A6375B5A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8911" y="1408434"/>
            <a:ext cx="6581775" cy="521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916958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Диаграмма 12">
            <a:extLst>
              <a:ext uri="{FF2B5EF4-FFF2-40B4-BE49-F238E27FC236}">
                <a16:creationId xmlns:a16="http://schemas.microsoft.com/office/drawing/2014/main" id="{D1C96D33-E9BB-4FDE-9990-CA8E1326994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60515872"/>
              </p:ext>
            </p:extLst>
          </p:nvPr>
        </p:nvGraphicFramePr>
        <p:xfrm>
          <a:off x="1046608" y="790537"/>
          <a:ext cx="8128000" cy="53304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53" name="TextBox 152">
            <a:extLst>
              <a:ext uri="{FF2B5EF4-FFF2-40B4-BE49-F238E27FC236}">
                <a16:creationId xmlns:a16="http://schemas.microsoft.com/office/drawing/2014/main" id="{E31981A4-0DAF-4279-B031-782383C64D6E}"/>
              </a:ext>
            </a:extLst>
          </p:cNvPr>
          <p:cNvSpPr txBox="1"/>
          <p:nvPr/>
        </p:nvSpPr>
        <p:spPr>
          <a:xfrm>
            <a:off x="568966" y="281411"/>
            <a:ext cx="6094520" cy="584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ru-RU" altLang="en-US" sz="3200" b="1" dirty="0">
                <a:solidFill>
                  <a:schemeClr val="accent6"/>
                </a:solidFill>
                <a:latin typeface="+mj-lt"/>
                <a:cs typeface="Times New Roman" panose="02020603050405020304" charset="0"/>
              </a:rPr>
              <a:t>Сравнение моделей</a:t>
            </a:r>
            <a:endParaRPr lang="ru-RU" sz="3200" b="1" dirty="0">
              <a:solidFill>
                <a:schemeClr val="accent6"/>
              </a:solidFill>
            </a:endParaRPr>
          </a:p>
        </p:txBody>
      </p:sp>
      <p:sp>
        <p:nvSpPr>
          <p:cNvPr id="155" name="Овал 154">
            <a:extLst>
              <a:ext uri="{FF2B5EF4-FFF2-40B4-BE49-F238E27FC236}">
                <a16:creationId xmlns:a16="http://schemas.microsoft.com/office/drawing/2014/main" id="{12889200-8BEC-4218-B93A-C07362DA9163}"/>
              </a:ext>
            </a:extLst>
          </p:cNvPr>
          <p:cNvSpPr/>
          <p:nvPr/>
        </p:nvSpPr>
        <p:spPr>
          <a:xfrm>
            <a:off x="10190781" y="1338418"/>
            <a:ext cx="3903134" cy="4234704"/>
          </a:xfrm>
          <a:prstGeom prst="ellipse">
            <a:avLst/>
          </a:prstGeom>
          <a:solidFill>
            <a:schemeClr val="tx1"/>
          </a:solidFill>
          <a:ln w="254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56" name="Овал 155">
            <a:extLst>
              <a:ext uri="{FF2B5EF4-FFF2-40B4-BE49-F238E27FC236}">
                <a16:creationId xmlns:a16="http://schemas.microsoft.com/office/drawing/2014/main" id="{3453B0EC-A41A-43FB-81F2-809C6B3AF5DA}"/>
              </a:ext>
            </a:extLst>
          </p:cNvPr>
          <p:cNvSpPr/>
          <p:nvPr/>
        </p:nvSpPr>
        <p:spPr>
          <a:xfrm>
            <a:off x="10619995" y="1338418"/>
            <a:ext cx="3903134" cy="4234704"/>
          </a:xfrm>
          <a:prstGeom prst="ellipse">
            <a:avLst/>
          </a:prstGeom>
          <a:solidFill>
            <a:schemeClr val="tx1"/>
          </a:solidFill>
          <a:ln w="254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57" name="Овал 156">
            <a:extLst>
              <a:ext uri="{FF2B5EF4-FFF2-40B4-BE49-F238E27FC236}">
                <a16:creationId xmlns:a16="http://schemas.microsoft.com/office/drawing/2014/main" id="{57197CED-07EB-4A55-83ED-24E2911E8376}"/>
              </a:ext>
            </a:extLst>
          </p:cNvPr>
          <p:cNvSpPr/>
          <p:nvPr/>
        </p:nvSpPr>
        <p:spPr>
          <a:xfrm>
            <a:off x="11046269" y="1365188"/>
            <a:ext cx="3903134" cy="4234704"/>
          </a:xfrm>
          <a:prstGeom prst="ellipse">
            <a:avLst/>
          </a:prstGeom>
          <a:solidFill>
            <a:schemeClr val="tx1"/>
          </a:solidFill>
          <a:ln w="254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58" name="Овал 157">
            <a:extLst>
              <a:ext uri="{FF2B5EF4-FFF2-40B4-BE49-F238E27FC236}">
                <a16:creationId xmlns:a16="http://schemas.microsoft.com/office/drawing/2014/main" id="{4808B51D-EEE8-48C6-816E-C71B72F64697}"/>
              </a:ext>
            </a:extLst>
          </p:cNvPr>
          <p:cNvSpPr/>
          <p:nvPr/>
        </p:nvSpPr>
        <p:spPr>
          <a:xfrm>
            <a:off x="11480893" y="1311648"/>
            <a:ext cx="3903134" cy="4234704"/>
          </a:xfrm>
          <a:prstGeom prst="ellipse">
            <a:avLst/>
          </a:prstGeom>
          <a:solidFill>
            <a:schemeClr val="tx1"/>
          </a:solidFill>
          <a:ln w="254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pic>
        <p:nvPicPr>
          <p:cNvPr id="160" name="Рисунок 159">
            <a:extLst>
              <a:ext uri="{FF2B5EF4-FFF2-40B4-BE49-F238E27FC236}">
                <a16:creationId xmlns:a16="http://schemas.microsoft.com/office/drawing/2014/main" id="{E69BE2E7-DD9D-4BAD-A41C-DED9344CEC1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687964" y="350210"/>
            <a:ext cx="792929" cy="667729"/>
          </a:xfrm>
          <a:prstGeom prst="rect">
            <a:avLst/>
          </a:prstGeom>
        </p:spPr>
      </p:pic>
      <p:sp>
        <p:nvSpPr>
          <p:cNvPr id="18" name="Прямоугольник: скругленные углы 17">
            <a:extLst>
              <a:ext uri="{FF2B5EF4-FFF2-40B4-BE49-F238E27FC236}">
                <a16:creationId xmlns:a16="http://schemas.microsoft.com/office/drawing/2014/main" id="{643164D8-6F57-4A40-8B02-B97373099DB5}"/>
              </a:ext>
            </a:extLst>
          </p:cNvPr>
          <p:cNvSpPr/>
          <p:nvPr/>
        </p:nvSpPr>
        <p:spPr>
          <a:xfrm>
            <a:off x="7901796" y="1181819"/>
            <a:ext cx="1926656" cy="5244860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</p:spTree>
    <p:extLst>
      <p:ext uri="{BB962C8B-B14F-4D97-AF65-F5344CB8AC3E}">
        <p14:creationId xmlns:p14="http://schemas.microsoft.com/office/powerpoint/2010/main" val="1408628940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TextBox 152">
            <a:extLst>
              <a:ext uri="{FF2B5EF4-FFF2-40B4-BE49-F238E27FC236}">
                <a16:creationId xmlns:a16="http://schemas.microsoft.com/office/drawing/2014/main" id="{E31981A4-0DAF-4279-B031-782383C64D6E}"/>
              </a:ext>
            </a:extLst>
          </p:cNvPr>
          <p:cNvSpPr txBox="1"/>
          <p:nvPr/>
        </p:nvSpPr>
        <p:spPr>
          <a:xfrm>
            <a:off x="441966" y="310053"/>
            <a:ext cx="6094520" cy="7078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ru-RU" sz="4000" b="1" dirty="0">
                <a:solidFill>
                  <a:schemeClr val="accent6"/>
                </a:solidFill>
              </a:rPr>
              <a:t>Вывод</a:t>
            </a:r>
            <a:r>
              <a:rPr lang="en-US" sz="4000" b="1" dirty="0">
                <a:solidFill>
                  <a:schemeClr val="accent6"/>
                </a:solidFill>
              </a:rPr>
              <a:t>:</a:t>
            </a:r>
            <a:endParaRPr lang="ru-RU" sz="4000" b="1" dirty="0">
              <a:solidFill>
                <a:schemeClr val="accent6"/>
              </a:solidFill>
            </a:endParaRPr>
          </a:p>
        </p:txBody>
      </p:sp>
      <p:pic>
        <p:nvPicPr>
          <p:cNvPr id="160" name="Рисунок 159">
            <a:extLst>
              <a:ext uri="{FF2B5EF4-FFF2-40B4-BE49-F238E27FC236}">
                <a16:creationId xmlns:a16="http://schemas.microsoft.com/office/drawing/2014/main" id="{E69BE2E7-DD9D-4BAD-A41C-DED9344CEC1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687964" y="350210"/>
            <a:ext cx="792929" cy="667729"/>
          </a:xfrm>
          <a:prstGeom prst="rect">
            <a:avLst/>
          </a:prstGeom>
        </p:spPr>
      </p:pic>
      <p:sp>
        <p:nvSpPr>
          <p:cNvPr id="18" name="Прямоугольник: скругленные углы 17">
            <a:extLst>
              <a:ext uri="{FF2B5EF4-FFF2-40B4-BE49-F238E27FC236}">
                <a16:creationId xmlns:a16="http://schemas.microsoft.com/office/drawing/2014/main" id="{643164D8-6F57-4A40-8B02-B97373099DB5}"/>
              </a:ext>
            </a:extLst>
          </p:cNvPr>
          <p:cNvSpPr/>
          <p:nvPr/>
        </p:nvSpPr>
        <p:spPr>
          <a:xfrm>
            <a:off x="7901796" y="1181819"/>
            <a:ext cx="1926656" cy="5244860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F3B4C18A-B604-45EB-ABE2-05C099A9CBD2}"/>
              </a:ext>
            </a:extLst>
          </p:cNvPr>
          <p:cNvSpPr/>
          <p:nvPr/>
        </p:nvSpPr>
        <p:spPr>
          <a:xfrm>
            <a:off x="737392" y="2397095"/>
            <a:ext cx="3699141" cy="1906905"/>
          </a:xfrm>
          <a:prstGeom prst="roundRect">
            <a:avLst/>
          </a:prstGeom>
          <a:solidFill>
            <a:schemeClr val="bg1"/>
          </a:solidFill>
          <a:ln w="25400" cap="flat">
            <a:solidFill>
              <a:schemeClr val="bg1"/>
            </a:solidFill>
            <a:prstDash val="solid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800" b="1" i="0" u="none" strike="noStrike" cap="none" spc="0" normalizeH="0" baseline="0" dirty="0">
              <a:ln>
                <a:noFill/>
              </a:ln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ru-RU" sz="2800" b="1" i="0" u="none" strike="noStrike" cap="none" spc="0" normalizeH="0" baseline="0" dirty="0">
                <a:ln>
                  <a:noFill/>
                </a:ln>
                <a:effectLst/>
                <a:uFillTx/>
                <a:latin typeface="+mn-lt"/>
                <a:ea typeface="+mn-ea"/>
                <a:cs typeface="+mn-cs"/>
                <a:sym typeface="CoFo Sans" panose="020B0503030202060203"/>
              </a:rPr>
              <a:t>Модель №3 самая точная</a:t>
            </a: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ru-RU" sz="2800" b="1" dirty="0">
              <a:sym typeface="CoFo Sans" panose="020B0503030202060203"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B6B4F36A-D464-4459-AE22-6EC59EBACE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9850" y="1064243"/>
            <a:ext cx="5974578" cy="4729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140875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5C3D872-C696-BF2E-BEE9-86153C32D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657" y="526412"/>
            <a:ext cx="4321171" cy="845610"/>
          </a:xfrm>
        </p:spPr>
        <p:txBody>
          <a:bodyPr>
            <a:noAutofit/>
          </a:bodyPr>
          <a:lstStyle/>
          <a:p>
            <a:r>
              <a:rPr lang="ru-RU" sz="6000" dirty="0"/>
              <a:t>Цель кейса</a:t>
            </a:r>
          </a:p>
        </p:txBody>
      </p:sp>
      <p:sp>
        <p:nvSpPr>
          <p:cNvPr id="3" name="Прямоугольник: скругленные углы 2">
            <a:extLst>
              <a:ext uri="{FF2B5EF4-FFF2-40B4-BE49-F238E27FC236}">
                <a16:creationId xmlns:a16="http://schemas.microsoft.com/office/drawing/2014/main" id="{B0733520-8A55-4D6B-AA37-705D48E4A848}"/>
              </a:ext>
            </a:extLst>
          </p:cNvPr>
          <p:cNvSpPr/>
          <p:nvPr/>
        </p:nvSpPr>
        <p:spPr>
          <a:xfrm>
            <a:off x="902762" y="2188135"/>
            <a:ext cx="6993467" cy="3412067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9D8251-8EB1-40E7-A4DE-3F85ED0B060A}"/>
              </a:ext>
            </a:extLst>
          </p:cNvPr>
          <p:cNvSpPr txBox="1"/>
          <p:nvPr/>
        </p:nvSpPr>
        <p:spPr>
          <a:xfrm>
            <a:off x="1529295" y="2437316"/>
            <a:ext cx="6231467" cy="2642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altLang="en-US" sz="3200" dirty="0">
                <a:solidFill>
                  <a:schemeClr val="accent6"/>
                </a:solidFill>
                <a:latin typeface="+mn-lt"/>
                <a:cs typeface="Times New Roman" panose="02020603050405020304" charset="0"/>
              </a:rPr>
              <a:t> </a:t>
            </a:r>
            <a:r>
              <a:rPr lang="ru-RU" altLang="en-US" sz="4800" b="1" dirty="0">
                <a:solidFill>
                  <a:srgbClr val="007DFF"/>
                </a:solidFill>
                <a:cs typeface="Times New Roman" panose="02020603050405020304" charset="0"/>
              </a:rPr>
              <a:t>В</a:t>
            </a:r>
            <a:r>
              <a:rPr lang="ru-RU" altLang="en-US" sz="4800" b="1" dirty="0">
                <a:solidFill>
                  <a:srgbClr val="007DFF"/>
                </a:solidFill>
                <a:latin typeface="+mn-lt"/>
                <a:cs typeface="Times New Roman" panose="02020603050405020304" charset="0"/>
              </a:rPr>
              <a:t>ыделить только целевую аудиторию для рассылок</a:t>
            </a:r>
            <a:endParaRPr kumimoji="0" lang="ru-RU" sz="30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67C1E27-E06D-4BFA-B33B-CF3B29EED50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11219" y="120758"/>
            <a:ext cx="1404991" cy="1122041"/>
          </a:xfrm>
          <a:prstGeom prst="rect">
            <a:avLst/>
          </a:prstGeom>
        </p:spPr>
      </p:pic>
      <p:sp>
        <p:nvSpPr>
          <p:cNvPr id="6" name="Овал 5">
            <a:extLst>
              <a:ext uri="{FF2B5EF4-FFF2-40B4-BE49-F238E27FC236}">
                <a16:creationId xmlns:a16="http://schemas.microsoft.com/office/drawing/2014/main" id="{BFC03CF5-5C52-4D94-B52E-729A2766F1E0}"/>
              </a:ext>
            </a:extLst>
          </p:cNvPr>
          <p:cNvSpPr/>
          <p:nvPr/>
        </p:nvSpPr>
        <p:spPr>
          <a:xfrm>
            <a:off x="9811219" y="1407267"/>
            <a:ext cx="3903134" cy="4234704"/>
          </a:xfrm>
          <a:prstGeom prst="ellipse">
            <a:avLst/>
          </a:prstGeom>
          <a:solidFill>
            <a:srgbClr val="007DFF"/>
          </a:solidFill>
          <a:ln w="25400" cap="flat">
            <a:solidFill>
              <a:schemeClr val="tx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Овал 11">
            <a:extLst>
              <a:ext uri="{FF2B5EF4-FFF2-40B4-BE49-F238E27FC236}">
                <a16:creationId xmlns:a16="http://schemas.microsoft.com/office/drawing/2014/main" id="{EF8AA9AF-9285-468C-A945-C1E7A4B15989}"/>
              </a:ext>
            </a:extLst>
          </p:cNvPr>
          <p:cNvSpPr/>
          <p:nvPr/>
        </p:nvSpPr>
        <p:spPr>
          <a:xfrm>
            <a:off x="10240433" y="1407267"/>
            <a:ext cx="3903134" cy="4234704"/>
          </a:xfrm>
          <a:prstGeom prst="ellipse">
            <a:avLst/>
          </a:prstGeom>
          <a:solidFill>
            <a:srgbClr val="007DFF"/>
          </a:solidFill>
          <a:ln w="25400" cap="flat">
            <a:solidFill>
              <a:schemeClr val="tx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id="{D4DAC14D-BCCB-4964-A77A-AB7823C3BCEA}"/>
              </a:ext>
            </a:extLst>
          </p:cNvPr>
          <p:cNvSpPr/>
          <p:nvPr/>
        </p:nvSpPr>
        <p:spPr>
          <a:xfrm>
            <a:off x="10666707" y="1434037"/>
            <a:ext cx="3903134" cy="4234704"/>
          </a:xfrm>
          <a:prstGeom prst="ellipse">
            <a:avLst/>
          </a:prstGeom>
          <a:solidFill>
            <a:srgbClr val="007DFF"/>
          </a:solidFill>
          <a:ln w="25400" cap="flat">
            <a:solidFill>
              <a:schemeClr val="tx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4" name="Овал 13">
            <a:extLst>
              <a:ext uri="{FF2B5EF4-FFF2-40B4-BE49-F238E27FC236}">
                <a16:creationId xmlns:a16="http://schemas.microsoft.com/office/drawing/2014/main" id="{F0D423F6-4D62-4F1D-8CA4-703AB2777422}"/>
              </a:ext>
            </a:extLst>
          </p:cNvPr>
          <p:cNvSpPr/>
          <p:nvPr/>
        </p:nvSpPr>
        <p:spPr>
          <a:xfrm>
            <a:off x="11101331" y="1380497"/>
            <a:ext cx="3903134" cy="4234704"/>
          </a:xfrm>
          <a:prstGeom prst="ellipse">
            <a:avLst/>
          </a:prstGeom>
          <a:solidFill>
            <a:srgbClr val="007DFF"/>
          </a:solidFill>
          <a:ln w="25400" cap="flat">
            <a:solidFill>
              <a:schemeClr val="tx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</p:spTree>
    <p:extLst>
      <p:ext uri="{BB962C8B-B14F-4D97-AF65-F5344CB8AC3E}">
        <p14:creationId xmlns:p14="http://schemas.microsoft.com/office/powerpoint/2010/main" val="3118445713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76A28B-8566-47A5-4495-176A6069A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altLang="en-US" sz="4000" b="1" dirty="0">
                <a:latin typeface="+mj-lt"/>
                <a:cs typeface="Times New Roman" panose="02020603050405020304" charset="0"/>
              </a:rPr>
              <a:t>Над проектом работали</a:t>
            </a:r>
            <a:endParaRPr lang="ru-RU" sz="4000" dirty="0"/>
          </a:p>
        </p:txBody>
      </p:sp>
      <p:sp>
        <p:nvSpPr>
          <p:cNvPr id="141" name="Text 2">
            <a:extLst>
              <a:ext uri="{FF2B5EF4-FFF2-40B4-BE49-F238E27FC236}">
                <a16:creationId xmlns:a16="http://schemas.microsoft.com/office/drawing/2014/main" id="{7A44B1F9-0D6F-805F-84A6-303EA93CBA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14864" y="1142420"/>
            <a:ext cx="3695700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09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609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609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609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609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609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609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609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609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ts val="1438"/>
              </a:lnSpc>
            </a:pPr>
            <a:r>
              <a:rPr lang="ru-RU" altLang="ru-RU" sz="1200" dirty="0">
                <a:solidFill>
                  <a:srgbClr val="FFFFFF"/>
                </a:solidFill>
                <a:latin typeface="CoFo Sans Regular" panose="020B0503030202060203" pitchFamily="34" charset="0"/>
                <a:ea typeface="CoFo Sans Regular" panose="020B0503030202060203" pitchFamily="34" charset="0"/>
                <a:cs typeface="CoFo Sans Regular" panose="020B0503030202060203" pitchFamily="34" charset="0"/>
              </a:rPr>
              <a:t>График погашения платежей</a:t>
            </a:r>
            <a:endParaRPr lang="en-US" altLang="ru-RU" sz="1200" dirty="0">
              <a:solidFill>
                <a:srgbClr val="000000"/>
              </a:solidFill>
            </a:endParaRPr>
          </a:p>
        </p:txBody>
      </p:sp>
      <p:sp>
        <p:nvSpPr>
          <p:cNvPr id="203" name="Text 2">
            <a:extLst>
              <a:ext uri="{FF2B5EF4-FFF2-40B4-BE49-F238E27FC236}">
                <a16:creationId xmlns:a16="http://schemas.microsoft.com/office/drawing/2014/main" id="{DEDC4B72-638B-BEB7-E814-EA42D71073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7664" y="1142420"/>
            <a:ext cx="3695700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09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609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609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609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609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609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609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609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609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ts val="1438"/>
              </a:lnSpc>
            </a:pPr>
            <a:r>
              <a:rPr lang="ru-RU" altLang="ru-RU" sz="1200" dirty="0">
                <a:solidFill>
                  <a:srgbClr val="FFFFFF"/>
                </a:solidFill>
                <a:latin typeface="CoFo Sans Regular" panose="020B0503030202060203" pitchFamily="34" charset="0"/>
                <a:ea typeface="CoFo Sans Regular" panose="020B0503030202060203" pitchFamily="34" charset="0"/>
                <a:cs typeface="CoFo Sans Regular" panose="020B0503030202060203" pitchFamily="34" charset="0"/>
              </a:rPr>
              <a:t>Структурный анализ долгового портфеля</a:t>
            </a:r>
            <a:endParaRPr lang="en-US" altLang="ru-RU" sz="1200" dirty="0">
              <a:solidFill>
                <a:srgbClr val="000000"/>
              </a:solidFill>
            </a:endParaRPr>
          </a:p>
        </p:txBody>
      </p:sp>
      <p:sp>
        <p:nvSpPr>
          <p:cNvPr id="3" name="Прямоугольник: скругленные углы 2">
            <a:extLst>
              <a:ext uri="{FF2B5EF4-FFF2-40B4-BE49-F238E27FC236}">
                <a16:creationId xmlns:a16="http://schemas.microsoft.com/office/drawing/2014/main" id="{60F3A291-9A72-4DB5-8FA5-AB279BF0B777}"/>
              </a:ext>
            </a:extLst>
          </p:cNvPr>
          <p:cNvSpPr/>
          <p:nvPr/>
        </p:nvSpPr>
        <p:spPr>
          <a:xfrm>
            <a:off x="1413933" y="2108200"/>
            <a:ext cx="3596631" cy="1534106"/>
          </a:xfrm>
          <a:prstGeom prst="roundRect">
            <a:avLst/>
          </a:prstGeom>
          <a:solidFill>
            <a:srgbClr val="007DFF"/>
          </a:solidFill>
          <a:ln w="254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66" name="Прямоугольник: скругленные углы 65">
            <a:extLst>
              <a:ext uri="{FF2B5EF4-FFF2-40B4-BE49-F238E27FC236}">
                <a16:creationId xmlns:a16="http://schemas.microsoft.com/office/drawing/2014/main" id="{15DBF93C-CCFD-410E-AB4A-A0D9157CCC19}"/>
              </a:ext>
            </a:extLst>
          </p:cNvPr>
          <p:cNvSpPr/>
          <p:nvPr/>
        </p:nvSpPr>
        <p:spPr>
          <a:xfrm>
            <a:off x="6899966" y="2108200"/>
            <a:ext cx="3596631" cy="1534106"/>
          </a:xfrm>
          <a:prstGeom prst="roundRect">
            <a:avLst/>
          </a:prstGeom>
          <a:solidFill>
            <a:srgbClr val="007DFF"/>
          </a:solidFill>
          <a:ln w="254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67" name="Прямоугольник: скругленные углы 66">
            <a:extLst>
              <a:ext uri="{FF2B5EF4-FFF2-40B4-BE49-F238E27FC236}">
                <a16:creationId xmlns:a16="http://schemas.microsoft.com/office/drawing/2014/main" id="{60BEDDA3-F6E8-4C68-B9C8-4FAC57BF4274}"/>
              </a:ext>
            </a:extLst>
          </p:cNvPr>
          <p:cNvSpPr/>
          <p:nvPr/>
        </p:nvSpPr>
        <p:spPr>
          <a:xfrm>
            <a:off x="4048771" y="4236507"/>
            <a:ext cx="3596631" cy="1534106"/>
          </a:xfrm>
          <a:prstGeom prst="roundRect">
            <a:avLst/>
          </a:prstGeom>
          <a:solidFill>
            <a:srgbClr val="007DFF"/>
          </a:solidFill>
          <a:ln w="254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8637657-B108-4AB5-848A-DBDADD1C49FE}"/>
              </a:ext>
            </a:extLst>
          </p:cNvPr>
          <p:cNvSpPr txBox="1"/>
          <p:nvPr/>
        </p:nvSpPr>
        <p:spPr>
          <a:xfrm>
            <a:off x="1549401" y="2437062"/>
            <a:ext cx="3528897" cy="71301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sz="3000" dirty="0">
                <a:sym typeface="CoFo Sans"/>
              </a:rPr>
              <a:t>Кузнецов Арсений</a:t>
            </a:r>
            <a:endParaRPr kumimoji="0" lang="ru-RU" sz="3000" b="0" i="0" u="none" strike="noStrike" cap="none" spc="0" normalizeH="0" baseline="0" dirty="0">
              <a:ln>
                <a:noFill/>
              </a:ln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674C8C-3E1F-4E70-BDEA-6B541C711C45}"/>
              </a:ext>
            </a:extLst>
          </p:cNvPr>
          <p:cNvSpPr txBox="1"/>
          <p:nvPr/>
        </p:nvSpPr>
        <p:spPr>
          <a:xfrm>
            <a:off x="7113702" y="2437062"/>
            <a:ext cx="3528897" cy="71301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3000" b="0" i="0" u="none" strike="noStrike" cap="none" spc="0" normalizeH="0" baseline="0" dirty="0">
                <a:ln>
                  <a:noFill/>
                </a:ln>
                <a:effectLst/>
                <a:uFillTx/>
                <a:latin typeface="+mn-lt"/>
                <a:ea typeface="+mn-ea"/>
                <a:cs typeface="+mn-cs"/>
                <a:sym typeface="CoFo Sans"/>
              </a:rPr>
              <a:t>Новикова Наталья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D74934-F06D-4A30-9022-45DD4918D9B2}"/>
              </a:ext>
            </a:extLst>
          </p:cNvPr>
          <p:cNvSpPr txBox="1"/>
          <p:nvPr/>
        </p:nvSpPr>
        <p:spPr>
          <a:xfrm>
            <a:off x="4489567" y="4593681"/>
            <a:ext cx="2688098" cy="71301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3000" b="0" i="0" u="none" strike="noStrike" cap="none" spc="0" normalizeH="0" baseline="0" dirty="0">
                <a:ln>
                  <a:noFill/>
                </a:ln>
                <a:effectLst/>
                <a:uFillTx/>
                <a:latin typeface="+mn-lt"/>
                <a:ea typeface="+mn-ea"/>
                <a:cs typeface="+mn-cs"/>
                <a:sym typeface="CoFo Sans"/>
              </a:rPr>
              <a:t>Серобян Кима</a:t>
            </a:r>
          </a:p>
        </p:txBody>
      </p:sp>
    </p:spTree>
    <p:extLst>
      <p:ext uri="{BB962C8B-B14F-4D97-AF65-F5344CB8AC3E}">
        <p14:creationId xmlns:p14="http://schemas.microsoft.com/office/powerpoint/2010/main" val="3619972262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Заголовок 1">
            <a:extLst>
              <a:ext uri="{FF2B5EF4-FFF2-40B4-BE49-F238E27FC236}">
                <a16:creationId xmlns:a16="http://schemas.microsoft.com/office/drawing/2014/main" id="{9B33C102-8143-41D3-BF59-5CEC8B33D5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</p:spPr>
        <p:txBody>
          <a:bodyPr>
            <a:normAutofit/>
          </a:bodyPr>
          <a:lstStyle/>
          <a:p>
            <a:r>
              <a:rPr lang="ru-RU" sz="4400" dirty="0"/>
              <a:t>Выполнение работы:</a:t>
            </a:r>
          </a:p>
        </p:txBody>
      </p:sp>
      <p:sp>
        <p:nvSpPr>
          <p:cNvPr id="69" name="Скругленный прямоугольник 44">
            <a:extLst>
              <a:ext uri="{FF2B5EF4-FFF2-40B4-BE49-F238E27FC236}">
                <a16:creationId xmlns:a16="http://schemas.microsoft.com/office/drawing/2014/main" id="{3CDCC93A-6793-439B-B6AD-61F0C4D72028}"/>
              </a:ext>
            </a:extLst>
          </p:cNvPr>
          <p:cNvSpPr/>
          <p:nvPr/>
        </p:nvSpPr>
        <p:spPr>
          <a:xfrm>
            <a:off x="9529602" y="4503306"/>
            <a:ext cx="2480400" cy="508463"/>
          </a:xfrm>
          <a:prstGeom prst="roundRect">
            <a:avLst>
              <a:gd name="adj" fmla="val 46280"/>
            </a:avLst>
          </a:prstGeom>
          <a:solidFill>
            <a:srgbClr val="FFFFFF"/>
          </a:solidFill>
          <a:ln w="12700" cap="flat">
            <a:solidFill>
              <a:srgbClr val="007DFF"/>
            </a:solidFill>
            <a:prstDash val="dash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2DBB8346-AD91-4345-AB68-1B0EB2CEB5D8}"/>
              </a:ext>
            </a:extLst>
          </p:cNvPr>
          <p:cNvSpPr txBox="1"/>
          <p:nvPr/>
        </p:nvSpPr>
        <p:spPr>
          <a:xfrm>
            <a:off x="9749735" y="4614473"/>
            <a:ext cx="429510" cy="3077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 lIns="0" tIns="0" rIns="0" bIns="0">
            <a:spAutoFit/>
          </a:bodyPr>
          <a:lstStyle/>
          <a:p>
            <a:pPr marL="0" marR="0" indent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sz="2000" dirty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sym typeface="CoFo Sans"/>
              </a:rPr>
              <a:t>00</a:t>
            </a:r>
            <a:endParaRPr kumimoji="0" lang="ru-RU" sz="2000" u="none" strike="noStrike" cap="none" spc="0" normalizeH="0" baseline="0" dirty="0">
              <a:ln>
                <a:noFill/>
              </a:ln>
              <a:solidFill>
                <a:srgbClr val="007DFF"/>
              </a:solidFill>
              <a:effectLst/>
              <a:uFillTx/>
              <a:latin typeface="CoFo Sans Medium" panose="020B0503030202060203" pitchFamily="34" charset="0"/>
              <a:ea typeface="CoFo Sans Medium" panose="020B0503030202060203" pitchFamily="34" charset="0"/>
              <a:sym typeface="CoFo Sans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8BE61A99-DECE-47A1-AEC3-4E00B9EF403F}"/>
              </a:ext>
            </a:extLst>
          </p:cNvPr>
          <p:cNvSpPr txBox="1"/>
          <p:nvPr/>
        </p:nvSpPr>
        <p:spPr>
          <a:xfrm>
            <a:off x="9964490" y="4638432"/>
            <a:ext cx="1702783" cy="27873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 lIns="0" tIns="0" rIns="0" bIns="0" anchor="b" anchorCtr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altLang="en-US" sz="2000" b="1" dirty="0">
                <a:solidFill>
                  <a:schemeClr val="accent6"/>
                </a:solidFill>
                <a:cs typeface="Times New Roman" panose="02020603050405020304" charset="0"/>
              </a:rPr>
              <a:t>Результат</a:t>
            </a:r>
            <a:endParaRPr kumimoji="0" lang="ru-RU" sz="2400" b="1" i="0" u="none" strike="noStrike" cap="none" spc="0" normalizeH="0" baseline="0" dirty="0">
              <a:ln>
                <a:noFill/>
              </a:ln>
              <a:solidFill>
                <a:schemeClr val="accent6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74" name="Скругленный прямоугольник 5">
            <a:extLst>
              <a:ext uri="{FF2B5EF4-FFF2-40B4-BE49-F238E27FC236}">
                <a16:creationId xmlns:a16="http://schemas.microsoft.com/office/drawing/2014/main" id="{D89B45EF-3B8C-4FDA-9051-CA92DB441D5C}"/>
              </a:ext>
            </a:extLst>
          </p:cNvPr>
          <p:cNvSpPr/>
          <p:nvPr/>
        </p:nvSpPr>
        <p:spPr>
          <a:xfrm>
            <a:off x="1213357" y="1397348"/>
            <a:ext cx="2810248" cy="1631230"/>
          </a:xfrm>
          <a:prstGeom prst="roundRect">
            <a:avLst>
              <a:gd name="adj" fmla="val 18745"/>
            </a:avLst>
          </a:prstGeom>
          <a:solidFill>
            <a:srgbClr val="FFFFFF"/>
          </a:solidFill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lvl="0" algn="ctr"/>
            <a:r>
              <a:rPr lang="ru-RU" sz="1600" b="1" dirty="0">
                <a:solidFill>
                  <a:schemeClr val="accent6"/>
                </a:solidFill>
                <a:latin typeface="CoFo Sans Medium" panose="020B0603030202060203" pitchFamily="34" charset="0"/>
              </a:rPr>
              <a:t>Анализ данных и Технического Задания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66BE5F45-A99A-406E-B729-D5620CBFBCF7}"/>
              </a:ext>
            </a:extLst>
          </p:cNvPr>
          <p:cNvSpPr txBox="1"/>
          <p:nvPr/>
        </p:nvSpPr>
        <p:spPr>
          <a:xfrm>
            <a:off x="1449443" y="2596235"/>
            <a:ext cx="196738" cy="3077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 lIns="0" tIns="0" rIns="0" bIns="0">
            <a:spAutoFit/>
          </a:bodyPr>
          <a:lstStyle/>
          <a:p>
            <a:pPr marL="0" marR="0" indent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2000" u="none" strike="noStrike" cap="none" spc="0" normalizeH="0" baseline="0" dirty="0">
                <a:ln>
                  <a:noFill/>
                </a:ln>
                <a:solidFill>
                  <a:srgbClr val="007DFF"/>
                </a:solidFill>
                <a:effectLst/>
                <a:uFillTx/>
                <a:latin typeface="CoFo Sans Medium" panose="020B0503030202060203" pitchFamily="34" charset="0"/>
                <a:ea typeface="CoFo Sans Medium" panose="020B0503030202060203" pitchFamily="34" charset="0"/>
                <a:sym typeface="CoFo Sans"/>
              </a:rPr>
              <a:t>1</a:t>
            </a:r>
          </a:p>
        </p:txBody>
      </p:sp>
      <p:sp>
        <p:nvSpPr>
          <p:cNvPr id="76" name="Скругленный прямоугольник 8">
            <a:extLst>
              <a:ext uri="{FF2B5EF4-FFF2-40B4-BE49-F238E27FC236}">
                <a16:creationId xmlns:a16="http://schemas.microsoft.com/office/drawing/2014/main" id="{B29E5508-D50F-4571-8D20-BF9960821215}"/>
              </a:ext>
            </a:extLst>
          </p:cNvPr>
          <p:cNvSpPr/>
          <p:nvPr/>
        </p:nvSpPr>
        <p:spPr>
          <a:xfrm>
            <a:off x="5091326" y="1397348"/>
            <a:ext cx="2810248" cy="1631230"/>
          </a:xfrm>
          <a:prstGeom prst="roundRect">
            <a:avLst>
              <a:gd name="adj" fmla="val 18745"/>
            </a:avLst>
          </a:prstGeom>
          <a:solidFill>
            <a:srgbClr val="FFFFFF"/>
          </a:solidFill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algn="ctr" defTabSz="825500" hangingPunct="0"/>
            <a:r>
              <a:rPr lang="ru-RU" altLang="en-US" sz="1600" b="1" dirty="0">
                <a:solidFill>
                  <a:schemeClr val="accent6"/>
                </a:solidFill>
                <a:cs typeface="Times New Roman" panose="02020603050405020304" charset="0"/>
              </a:rPr>
              <a:t>Обработка выделенных данных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1692F399-C7AB-418B-9FE7-3D8998F5BC85}"/>
              </a:ext>
            </a:extLst>
          </p:cNvPr>
          <p:cNvSpPr txBox="1"/>
          <p:nvPr/>
        </p:nvSpPr>
        <p:spPr>
          <a:xfrm>
            <a:off x="5359552" y="2586349"/>
            <a:ext cx="219981" cy="3077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 lIns="0" tIns="0" rIns="0" bIns="0">
            <a:spAutoFit/>
          </a:bodyPr>
          <a:lstStyle/>
          <a:p>
            <a:pPr marL="0" marR="0" indent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sz="2000" dirty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sym typeface="CoFo Sans"/>
              </a:rPr>
              <a:t>2</a:t>
            </a:r>
            <a:endParaRPr kumimoji="0" lang="ru-RU" sz="2000" u="none" strike="noStrike" cap="none" spc="0" normalizeH="0" baseline="0" dirty="0">
              <a:ln>
                <a:noFill/>
              </a:ln>
              <a:solidFill>
                <a:srgbClr val="007DFF"/>
              </a:solidFill>
              <a:effectLst/>
              <a:uFillTx/>
              <a:latin typeface="CoFo Sans Medium" panose="020B0503030202060203" pitchFamily="34" charset="0"/>
              <a:ea typeface="CoFo Sans Medium" panose="020B0503030202060203" pitchFamily="34" charset="0"/>
              <a:sym typeface="CoFo Sans"/>
            </a:endParaRPr>
          </a:p>
        </p:txBody>
      </p:sp>
      <p:sp>
        <p:nvSpPr>
          <p:cNvPr id="78" name="Скругленный прямоугольник 11">
            <a:extLst>
              <a:ext uri="{FF2B5EF4-FFF2-40B4-BE49-F238E27FC236}">
                <a16:creationId xmlns:a16="http://schemas.microsoft.com/office/drawing/2014/main" id="{5FF038D8-1E8B-4A99-8B43-DB15B8897940}"/>
              </a:ext>
            </a:extLst>
          </p:cNvPr>
          <p:cNvSpPr/>
          <p:nvPr/>
        </p:nvSpPr>
        <p:spPr>
          <a:xfrm>
            <a:off x="8935066" y="1405989"/>
            <a:ext cx="2810248" cy="1631230"/>
          </a:xfrm>
          <a:prstGeom prst="roundRect">
            <a:avLst>
              <a:gd name="adj" fmla="val 18745"/>
            </a:avLst>
          </a:prstGeom>
          <a:solidFill>
            <a:srgbClr val="FFFFFF"/>
          </a:solidFill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algn="ctr" defTabSz="825500" hangingPunct="0"/>
            <a:r>
              <a:rPr lang="ru-RU" altLang="en-US" sz="1600" b="1" dirty="0">
                <a:solidFill>
                  <a:schemeClr val="accent6"/>
                </a:solidFill>
                <a:cs typeface="Times New Roman" panose="02020603050405020304" charset="0"/>
              </a:rPr>
              <a:t>Обучение регрессивной/классификационной модели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93E9B58-3924-4246-81F7-875726ADB852}"/>
              </a:ext>
            </a:extLst>
          </p:cNvPr>
          <p:cNvSpPr txBox="1"/>
          <p:nvPr/>
        </p:nvSpPr>
        <p:spPr>
          <a:xfrm>
            <a:off x="9150861" y="2621728"/>
            <a:ext cx="429510" cy="3077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 lIns="0" tIns="0" rIns="0" bIns="0">
            <a:spAutoFit/>
          </a:bodyPr>
          <a:lstStyle/>
          <a:p>
            <a:pPr marL="0" marR="0" indent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sz="2000" dirty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sym typeface="CoFo Sans"/>
              </a:rPr>
              <a:t>3</a:t>
            </a:r>
            <a:endParaRPr kumimoji="0" lang="ru-RU" sz="2000" u="none" strike="noStrike" cap="none" spc="0" normalizeH="0" baseline="0" dirty="0">
              <a:ln>
                <a:noFill/>
              </a:ln>
              <a:solidFill>
                <a:srgbClr val="007DFF"/>
              </a:solidFill>
              <a:effectLst/>
              <a:uFillTx/>
              <a:latin typeface="CoFo Sans Medium" panose="020B0503030202060203" pitchFamily="34" charset="0"/>
              <a:ea typeface="CoFo Sans Medium" panose="020B0503030202060203" pitchFamily="34" charset="0"/>
              <a:sym typeface="CoFo Sans"/>
            </a:endParaRPr>
          </a:p>
        </p:txBody>
      </p:sp>
      <p:cxnSp>
        <p:nvCxnSpPr>
          <p:cNvPr id="81" name="Прямая со стрелкой 80">
            <a:extLst>
              <a:ext uri="{FF2B5EF4-FFF2-40B4-BE49-F238E27FC236}">
                <a16:creationId xmlns:a16="http://schemas.microsoft.com/office/drawing/2014/main" id="{5BE8E2CD-B90B-4F3F-A094-F3247B657E12}"/>
              </a:ext>
            </a:extLst>
          </p:cNvPr>
          <p:cNvCxnSpPr>
            <a:cxnSpLocks/>
            <a:stCxn id="74" idx="3"/>
            <a:endCxn id="76" idx="1"/>
          </p:cNvCxnSpPr>
          <p:nvPr/>
        </p:nvCxnSpPr>
        <p:spPr>
          <a:xfrm>
            <a:off x="4023605" y="2212963"/>
            <a:ext cx="1067721" cy="0"/>
          </a:xfrm>
          <a:prstGeom prst="straightConnector1">
            <a:avLst/>
          </a:prstGeom>
          <a:noFill/>
          <a:ln w="12700" cap="flat">
            <a:solidFill>
              <a:srgbClr val="007DFF"/>
            </a:solidFill>
            <a:prstDash val="solid"/>
            <a:round/>
            <a:tailEnd type="arrow" w="lg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82" name="Прямая со стрелкой 81">
            <a:extLst>
              <a:ext uri="{FF2B5EF4-FFF2-40B4-BE49-F238E27FC236}">
                <a16:creationId xmlns:a16="http://schemas.microsoft.com/office/drawing/2014/main" id="{7D5C7BB2-68F2-4BD0-9291-57FEE2074405}"/>
              </a:ext>
            </a:extLst>
          </p:cNvPr>
          <p:cNvCxnSpPr>
            <a:cxnSpLocks/>
            <a:stCxn id="76" idx="3"/>
            <a:endCxn id="78" idx="1"/>
          </p:cNvCxnSpPr>
          <p:nvPr/>
        </p:nvCxnSpPr>
        <p:spPr>
          <a:xfrm>
            <a:off x="7901574" y="2212963"/>
            <a:ext cx="1033492" cy="8641"/>
          </a:xfrm>
          <a:prstGeom prst="straightConnector1">
            <a:avLst/>
          </a:prstGeom>
          <a:noFill/>
          <a:ln w="12700" cap="flat">
            <a:solidFill>
              <a:srgbClr val="007DFF"/>
            </a:solidFill>
            <a:prstDash val="solid"/>
            <a:round/>
            <a:tailEnd type="arrow" w="lg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83" name="Соединительная линия уступом 50">
            <a:extLst>
              <a:ext uri="{FF2B5EF4-FFF2-40B4-BE49-F238E27FC236}">
                <a16:creationId xmlns:a16="http://schemas.microsoft.com/office/drawing/2014/main" id="{0DFE02D7-55E9-4234-8151-12B37F74CBE1}"/>
              </a:ext>
            </a:extLst>
          </p:cNvPr>
          <p:cNvCxnSpPr>
            <a:cxnSpLocks/>
            <a:stCxn id="78" idx="2"/>
            <a:endCxn id="84" idx="0"/>
          </p:cNvCxnSpPr>
          <p:nvPr/>
        </p:nvCxnSpPr>
        <p:spPr>
          <a:xfrm rot="5400000">
            <a:off x="5499405" y="-754920"/>
            <a:ext cx="1048646" cy="8632925"/>
          </a:xfrm>
          <a:prstGeom prst="bentConnector3">
            <a:avLst>
              <a:gd name="adj1" fmla="val 50000"/>
            </a:avLst>
          </a:prstGeom>
          <a:noFill/>
          <a:ln w="12700" cap="flat">
            <a:solidFill>
              <a:srgbClr val="007DFF"/>
            </a:solidFill>
            <a:prstDash val="solid"/>
            <a:round/>
            <a:tailEnd type="arrow" w="lg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84" name="Скругленный прямоугольник 17">
            <a:extLst>
              <a:ext uri="{FF2B5EF4-FFF2-40B4-BE49-F238E27FC236}">
                <a16:creationId xmlns:a16="http://schemas.microsoft.com/office/drawing/2014/main" id="{F0510C9C-8586-405C-A7A0-6EC60F396AAB}"/>
              </a:ext>
            </a:extLst>
          </p:cNvPr>
          <p:cNvSpPr/>
          <p:nvPr/>
        </p:nvSpPr>
        <p:spPr>
          <a:xfrm>
            <a:off x="467241" y="4085865"/>
            <a:ext cx="2480048" cy="1383864"/>
          </a:xfrm>
          <a:prstGeom prst="roundRect">
            <a:avLst>
              <a:gd name="adj" fmla="val 18745"/>
            </a:avLst>
          </a:prstGeom>
          <a:solidFill>
            <a:srgbClr val="FFFFFF"/>
          </a:solidFill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algn="ctr" defTabSz="825500" hangingPunct="0"/>
            <a:r>
              <a:rPr lang="ru-RU" altLang="en-US" sz="1600" b="1" dirty="0">
                <a:solidFill>
                  <a:schemeClr val="accent6"/>
                </a:solidFill>
                <a:cs typeface="Times New Roman" panose="02020603050405020304" charset="0"/>
              </a:rPr>
              <a:t>Создание </a:t>
            </a:r>
            <a:r>
              <a:rPr lang="en-US" altLang="en-US" sz="1600" b="1" dirty="0">
                <a:solidFill>
                  <a:schemeClr val="accent6"/>
                </a:solidFill>
                <a:cs typeface="Times New Roman" panose="02020603050405020304" charset="0"/>
              </a:rPr>
              <a:t>Baseline</a:t>
            </a:r>
            <a:endParaRPr lang="ru-RU" altLang="en-US" sz="1600" b="1" dirty="0">
              <a:solidFill>
                <a:schemeClr val="accent6"/>
              </a:solidFill>
              <a:cs typeface="Times New Roman" panose="02020603050405020304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3B9CFA09-E64C-4ABF-BD41-568DA0613F24}"/>
              </a:ext>
            </a:extLst>
          </p:cNvPr>
          <p:cNvSpPr txBox="1"/>
          <p:nvPr/>
        </p:nvSpPr>
        <p:spPr>
          <a:xfrm>
            <a:off x="627892" y="5071224"/>
            <a:ext cx="429510" cy="3077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 lIns="0" tIns="0" rIns="0" bIns="0">
            <a:spAutoFit/>
          </a:bodyPr>
          <a:lstStyle/>
          <a:p>
            <a:pPr marL="0" marR="0" indent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sz="2000" dirty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sym typeface="CoFo Sans"/>
              </a:rPr>
              <a:t>4</a:t>
            </a:r>
            <a:endParaRPr kumimoji="0" lang="ru-RU" sz="2000" u="none" strike="noStrike" cap="none" spc="0" normalizeH="0" baseline="0" dirty="0">
              <a:ln>
                <a:noFill/>
              </a:ln>
              <a:solidFill>
                <a:srgbClr val="007DFF"/>
              </a:solidFill>
              <a:effectLst/>
              <a:uFillTx/>
              <a:latin typeface="CoFo Sans Medium" panose="020B0503030202060203" pitchFamily="34" charset="0"/>
              <a:ea typeface="CoFo Sans Medium" panose="020B0503030202060203" pitchFamily="34" charset="0"/>
              <a:sym typeface="CoFo Sans"/>
            </a:endParaRPr>
          </a:p>
        </p:txBody>
      </p:sp>
      <p:sp>
        <p:nvSpPr>
          <p:cNvPr id="86" name="Скругленный прямоугольник 20">
            <a:extLst>
              <a:ext uri="{FF2B5EF4-FFF2-40B4-BE49-F238E27FC236}">
                <a16:creationId xmlns:a16="http://schemas.microsoft.com/office/drawing/2014/main" id="{49DE751B-10AF-4EA0-A037-5E33DC7E8FC6}"/>
              </a:ext>
            </a:extLst>
          </p:cNvPr>
          <p:cNvSpPr/>
          <p:nvPr/>
        </p:nvSpPr>
        <p:spPr>
          <a:xfrm>
            <a:off x="6460722" y="4098355"/>
            <a:ext cx="2476245" cy="1342976"/>
          </a:xfrm>
          <a:prstGeom prst="roundRect">
            <a:avLst>
              <a:gd name="adj" fmla="val 18745"/>
            </a:avLst>
          </a:prstGeom>
          <a:solidFill>
            <a:srgbClr val="FFFFFF"/>
          </a:solidFill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algn="ctr" defTabSz="825500" hangingPunct="0"/>
            <a:r>
              <a:rPr lang="ru-RU" altLang="en-US" sz="1600" b="1" dirty="0">
                <a:solidFill>
                  <a:schemeClr val="accent6"/>
                </a:solidFill>
                <a:cs typeface="Times New Roman" panose="02020603050405020304" charset="0"/>
              </a:rPr>
              <a:t>Формирование готовой работы</a:t>
            </a:r>
          </a:p>
        </p:txBody>
      </p:sp>
      <p:cxnSp>
        <p:nvCxnSpPr>
          <p:cNvPr id="88" name="Прямая со стрелкой 87">
            <a:extLst>
              <a:ext uri="{FF2B5EF4-FFF2-40B4-BE49-F238E27FC236}">
                <a16:creationId xmlns:a16="http://schemas.microsoft.com/office/drawing/2014/main" id="{4B05E102-4A25-4377-8BEE-952CC04D74C5}"/>
              </a:ext>
            </a:extLst>
          </p:cNvPr>
          <p:cNvCxnSpPr>
            <a:cxnSpLocks/>
            <a:stCxn id="84" idx="3"/>
            <a:endCxn id="86" idx="1"/>
          </p:cNvCxnSpPr>
          <p:nvPr/>
        </p:nvCxnSpPr>
        <p:spPr>
          <a:xfrm flipV="1">
            <a:off x="2947289" y="4769843"/>
            <a:ext cx="3513433" cy="7954"/>
          </a:xfrm>
          <a:prstGeom prst="straightConnector1">
            <a:avLst/>
          </a:prstGeom>
          <a:noFill/>
          <a:ln w="12700" cap="flat">
            <a:solidFill>
              <a:srgbClr val="007DFF"/>
            </a:solidFill>
            <a:prstDash val="solid"/>
            <a:round/>
            <a:tailEnd type="arrow" w="lg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89" name="Прямая со стрелкой 88">
            <a:extLst>
              <a:ext uri="{FF2B5EF4-FFF2-40B4-BE49-F238E27FC236}">
                <a16:creationId xmlns:a16="http://schemas.microsoft.com/office/drawing/2014/main" id="{A1C2B793-2DFF-48C5-B831-843569CD2675}"/>
              </a:ext>
            </a:extLst>
          </p:cNvPr>
          <p:cNvCxnSpPr>
            <a:cxnSpLocks/>
            <a:stCxn id="86" idx="3"/>
            <a:endCxn id="69" idx="1"/>
          </p:cNvCxnSpPr>
          <p:nvPr/>
        </p:nvCxnSpPr>
        <p:spPr>
          <a:xfrm flipV="1">
            <a:off x="8936967" y="4757538"/>
            <a:ext cx="592635" cy="12305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05" name="Скругленный прямоугольник 20">
            <a:extLst>
              <a:ext uri="{FF2B5EF4-FFF2-40B4-BE49-F238E27FC236}">
                <a16:creationId xmlns:a16="http://schemas.microsoft.com/office/drawing/2014/main" id="{C92CDF6E-0AD0-4B3E-84DE-5F76CAEF1D48}"/>
              </a:ext>
            </a:extLst>
          </p:cNvPr>
          <p:cNvSpPr/>
          <p:nvPr/>
        </p:nvSpPr>
        <p:spPr>
          <a:xfrm>
            <a:off x="3454400" y="4094508"/>
            <a:ext cx="2563670" cy="1383864"/>
          </a:xfrm>
          <a:prstGeom prst="roundRect">
            <a:avLst>
              <a:gd name="adj" fmla="val 18745"/>
            </a:avLst>
          </a:prstGeom>
          <a:solidFill>
            <a:srgbClr val="FFFFFF"/>
          </a:solidFill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algn="ctr" defTabSz="825500" hangingPunct="0"/>
            <a:r>
              <a:rPr lang="ru-RU" altLang="en-US" sz="1600" b="1" dirty="0">
                <a:solidFill>
                  <a:schemeClr val="accent6"/>
                </a:solidFill>
                <a:cs typeface="Times New Roman" panose="02020603050405020304" charset="0"/>
              </a:rPr>
              <a:t>Проверка модели метрикой </a:t>
            </a:r>
            <a:r>
              <a:rPr lang="en-US" altLang="en-US" sz="1600" b="1" dirty="0">
                <a:solidFill>
                  <a:schemeClr val="accent6"/>
                </a:solidFill>
                <a:cs typeface="Times New Roman" panose="02020603050405020304" charset="0"/>
              </a:rPr>
              <a:t>ROC-AUC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1EEC0B02-C21A-45D8-A015-AC7BE796C72C}"/>
              </a:ext>
            </a:extLst>
          </p:cNvPr>
          <p:cNvSpPr txBox="1"/>
          <p:nvPr/>
        </p:nvSpPr>
        <p:spPr>
          <a:xfrm>
            <a:off x="3723710" y="5071225"/>
            <a:ext cx="429510" cy="3077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 lIns="0" tIns="0" rIns="0" bIns="0">
            <a:spAutoFit/>
          </a:bodyPr>
          <a:lstStyle/>
          <a:p>
            <a:pPr marL="0" marR="0" indent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2000" u="none" strike="noStrike" cap="none" spc="0" normalizeH="0" baseline="0" dirty="0">
                <a:ln>
                  <a:noFill/>
                </a:ln>
                <a:solidFill>
                  <a:srgbClr val="007DFF"/>
                </a:solidFill>
                <a:effectLst/>
                <a:uFillTx/>
                <a:latin typeface="CoFo Sans Medium" panose="020B0503030202060203" pitchFamily="34" charset="0"/>
                <a:ea typeface="CoFo Sans Medium" panose="020B0503030202060203" pitchFamily="34" charset="0"/>
                <a:sym typeface="CoFo Sans"/>
              </a:rPr>
              <a:t>5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24894139-2F50-4487-98AA-5481CDE77406}"/>
              </a:ext>
            </a:extLst>
          </p:cNvPr>
          <p:cNvSpPr txBox="1"/>
          <p:nvPr/>
        </p:nvSpPr>
        <p:spPr>
          <a:xfrm>
            <a:off x="6581921" y="5112300"/>
            <a:ext cx="429510" cy="3077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 lIns="0" tIns="0" rIns="0" bIns="0">
            <a:spAutoFit/>
          </a:bodyPr>
          <a:lstStyle/>
          <a:p>
            <a:pPr marL="0" marR="0" indent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sz="2000" dirty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sym typeface="CoFo Sans"/>
              </a:rPr>
              <a:t>6</a:t>
            </a:r>
            <a:endParaRPr kumimoji="0" lang="ru-RU" sz="2000" u="none" strike="noStrike" cap="none" spc="0" normalizeH="0" baseline="0" dirty="0">
              <a:ln>
                <a:noFill/>
              </a:ln>
              <a:solidFill>
                <a:srgbClr val="007DFF"/>
              </a:solidFill>
              <a:effectLst/>
              <a:uFillTx/>
              <a:latin typeface="CoFo Sans Medium" panose="020B0503030202060203" pitchFamily="34" charset="0"/>
              <a:ea typeface="CoFo Sans Medium" panose="020B0503030202060203" pitchFamily="34" charset="0"/>
              <a:sym typeface="CoFo Sans"/>
            </a:endParaRPr>
          </a:p>
        </p:txBody>
      </p:sp>
    </p:spTree>
    <p:extLst>
      <p:ext uri="{BB962C8B-B14F-4D97-AF65-F5344CB8AC3E}">
        <p14:creationId xmlns:p14="http://schemas.microsoft.com/office/powerpoint/2010/main" val="1607185824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48DFCCCB-C3C7-42A6-BDC2-65B100A3F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4" y="337851"/>
            <a:ext cx="11302400" cy="647700"/>
          </a:xfrm>
        </p:spPr>
        <p:txBody>
          <a:bodyPr>
            <a:normAutofit/>
          </a:bodyPr>
          <a:lstStyle/>
          <a:p>
            <a:r>
              <a:rPr lang="ru-RU" sz="2800" dirty="0"/>
              <a:t>Просмотр предоставленных данных</a:t>
            </a: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262C70D-285B-48E1-B9B0-4B2268EE40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210" y="2178383"/>
            <a:ext cx="4415365" cy="3890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Рисунок 36">
            <a:extLst>
              <a:ext uri="{FF2B5EF4-FFF2-40B4-BE49-F238E27FC236}">
                <a16:creationId xmlns:a16="http://schemas.microsoft.com/office/drawing/2014/main" id="{EFE33928-BC9D-4DD6-9550-8D4B1DDD06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367"/>
          <a:stretch/>
        </p:blipFill>
        <p:spPr>
          <a:xfrm>
            <a:off x="6993469" y="2178383"/>
            <a:ext cx="4518321" cy="3890434"/>
          </a:xfrm>
          <a:prstGeom prst="rect">
            <a:avLst/>
          </a:prstGeom>
        </p:spPr>
      </p:pic>
      <p:sp>
        <p:nvSpPr>
          <p:cNvPr id="38" name="Прямоугольник: скругленные углы 37">
            <a:extLst>
              <a:ext uri="{FF2B5EF4-FFF2-40B4-BE49-F238E27FC236}">
                <a16:creationId xmlns:a16="http://schemas.microsoft.com/office/drawing/2014/main" id="{85C8B43A-3FE0-45EA-B86D-C268222BF7D9}"/>
              </a:ext>
            </a:extLst>
          </p:cNvPr>
          <p:cNvSpPr/>
          <p:nvPr/>
        </p:nvSpPr>
        <p:spPr>
          <a:xfrm>
            <a:off x="4735214" y="944813"/>
            <a:ext cx="2717800" cy="939800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46BBE24-3BC0-4DED-8749-31B46CA3DB30}"/>
              </a:ext>
            </a:extLst>
          </p:cNvPr>
          <p:cNvSpPr txBox="1"/>
          <p:nvPr/>
        </p:nvSpPr>
        <p:spPr>
          <a:xfrm>
            <a:off x="5521175" y="1026288"/>
            <a:ext cx="1145878" cy="71301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000" b="1" dirty="0">
                <a:solidFill>
                  <a:srgbClr val="007DFF"/>
                </a:solidFill>
                <a:sym typeface="CoFo Sans"/>
              </a:rPr>
              <a:t>T</a:t>
            </a:r>
            <a:r>
              <a:rPr kumimoji="0" lang="en-US" sz="3000" b="1" i="0" u="none" strike="noStrike" cap="none" spc="0" normalizeH="0" baseline="0" dirty="0">
                <a:ln>
                  <a:noFill/>
                </a:ln>
                <a:solidFill>
                  <a:srgbClr val="007DFF"/>
                </a:solidFill>
                <a:effectLst/>
                <a:uFillTx/>
                <a:latin typeface="+mn-lt"/>
                <a:ea typeface="+mn-ea"/>
                <a:cs typeface="+mn-cs"/>
                <a:sym typeface="CoFo Sans"/>
              </a:rPr>
              <a:t>rain</a:t>
            </a:r>
            <a:endParaRPr kumimoji="0" lang="ru-RU" sz="3000" b="1" i="0" u="none" strike="noStrike" cap="none" spc="0" normalizeH="0" baseline="0" dirty="0">
              <a:ln>
                <a:noFill/>
              </a:ln>
              <a:solidFill>
                <a:srgbClr val="007DF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35703EC-8FBB-47B3-BD8A-2641EF2A5C1D}"/>
              </a:ext>
            </a:extLst>
          </p:cNvPr>
          <p:cNvSpPr txBox="1"/>
          <p:nvPr/>
        </p:nvSpPr>
        <p:spPr>
          <a:xfrm>
            <a:off x="5198532" y="4508273"/>
            <a:ext cx="1691978" cy="132343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1828800" rtl="0" fontAlgn="auto" latinLnBrk="0" hangingPunct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3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CoFo Sans"/>
              </a:rPr>
              <a:t>2666</a:t>
            </a:r>
          </a:p>
          <a:p>
            <a:pPr marL="0" marR="0" indent="0" algn="ctr" defTabSz="1828800" rtl="0" fontAlgn="auto" latinLnBrk="0" hangingPunct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3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CoFo Sans"/>
              </a:rPr>
              <a:t>Колонок</a:t>
            </a:r>
            <a:endParaRPr kumimoji="0" lang="en-US" sz="3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E222705-C4B2-4FA2-9ED8-E3014F8878A7}"/>
              </a:ext>
            </a:extLst>
          </p:cNvPr>
          <p:cNvSpPr txBox="1"/>
          <p:nvPr/>
        </p:nvSpPr>
        <p:spPr>
          <a:xfrm>
            <a:off x="5095574" y="2409039"/>
            <a:ext cx="1897894" cy="11901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ctr" defTabSz="1828800" hangingPunct="0">
              <a:lnSpc>
                <a:spcPct val="110000"/>
              </a:lnSpc>
              <a:spcBef>
                <a:spcPts val="800"/>
              </a:spcBef>
            </a:pPr>
            <a:r>
              <a:rPr kumimoji="0" lang="ru-RU" sz="3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CoFo Sans"/>
              </a:rPr>
              <a:t>14456</a:t>
            </a:r>
          </a:p>
          <a:p>
            <a:pPr marL="0" marR="0" indent="0" algn="ctr" defTabSz="1828800" rtl="0" fontAlgn="auto" latinLnBrk="0" hangingPunct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3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CoFo Sans"/>
              </a:rPr>
              <a:t>Строк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6722257-8C82-45E4-A1E2-8F1FD163D0B2}"/>
              </a:ext>
            </a:extLst>
          </p:cNvPr>
          <p:cNvSpPr txBox="1"/>
          <p:nvPr/>
        </p:nvSpPr>
        <p:spPr>
          <a:xfrm>
            <a:off x="5769356" y="3686064"/>
            <a:ext cx="495977" cy="71301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1828800" rtl="0" fontAlgn="auto" latinLnBrk="0" hangingPunct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sz="3000" dirty="0">
                <a:solidFill>
                  <a:srgbClr val="FFFFFF"/>
                </a:solidFill>
                <a:sym typeface="CoFo Sans"/>
              </a:rPr>
              <a:t>И</a:t>
            </a:r>
            <a:endParaRPr kumimoji="0" lang="ru-RU" sz="3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</p:spTree>
    <p:extLst>
      <p:ext uri="{BB962C8B-B14F-4D97-AF65-F5344CB8AC3E}">
        <p14:creationId xmlns:p14="http://schemas.microsoft.com/office/powerpoint/2010/main" val="2598736838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48DFCCCB-C3C7-42A6-BDC2-65B100A3F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4" y="337851"/>
            <a:ext cx="11302400" cy="647700"/>
          </a:xfrm>
        </p:spPr>
        <p:txBody>
          <a:bodyPr>
            <a:normAutofit/>
          </a:bodyPr>
          <a:lstStyle/>
          <a:p>
            <a:r>
              <a:rPr lang="ru-RU" sz="2800" dirty="0"/>
              <a:t>Просмотр предоставленных данных</a:t>
            </a:r>
          </a:p>
        </p:txBody>
      </p:sp>
      <p:sp>
        <p:nvSpPr>
          <p:cNvPr id="38" name="Прямоугольник: скругленные углы 37">
            <a:extLst>
              <a:ext uri="{FF2B5EF4-FFF2-40B4-BE49-F238E27FC236}">
                <a16:creationId xmlns:a16="http://schemas.microsoft.com/office/drawing/2014/main" id="{85C8B43A-3FE0-45EA-B86D-C268222BF7D9}"/>
              </a:ext>
            </a:extLst>
          </p:cNvPr>
          <p:cNvSpPr/>
          <p:nvPr/>
        </p:nvSpPr>
        <p:spPr>
          <a:xfrm>
            <a:off x="4735214" y="944813"/>
            <a:ext cx="2717800" cy="939800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46BBE24-3BC0-4DED-8749-31B46CA3DB30}"/>
              </a:ext>
            </a:extLst>
          </p:cNvPr>
          <p:cNvSpPr txBox="1"/>
          <p:nvPr/>
        </p:nvSpPr>
        <p:spPr>
          <a:xfrm>
            <a:off x="5521175" y="1026288"/>
            <a:ext cx="1145878" cy="71301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000" b="1" i="0" u="none" strike="noStrike" cap="none" spc="0" normalizeH="0" baseline="0" dirty="0">
                <a:ln>
                  <a:noFill/>
                </a:ln>
                <a:solidFill>
                  <a:srgbClr val="007DFF"/>
                </a:solidFill>
                <a:effectLst/>
                <a:uFillTx/>
                <a:latin typeface="+mn-lt"/>
                <a:ea typeface="+mn-ea"/>
                <a:cs typeface="+mn-cs"/>
                <a:sym typeface="CoFo Sans"/>
              </a:rPr>
              <a:t>Valid</a:t>
            </a:r>
            <a:endParaRPr kumimoji="0" lang="ru-RU" sz="3000" b="1" i="0" u="none" strike="noStrike" cap="none" spc="0" normalizeH="0" baseline="0" dirty="0">
              <a:ln>
                <a:noFill/>
              </a:ln>
              <a:solidFill>
                <a:srgbClr val="007DF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35703EC-8FBB-47B3-BD8A-2641EF2A5C1D}"/>
              </a:ext>
            </a:extLst>
          </p:cNvPr>
          <p:cNvSpPr txBox="1"/>
          <p:nvPr/>
        </p:nvSpPr>
        <p:spPr>
          <a:xfrm>
            <a:off x="5198532" y="4511689"/>
            <a:ext cx="1691978" cy="132343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1828800" rtl="0" fontAlgn="auto" latinLnBrk="0" hangingPunct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3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CoFo Sans"/>
              </a:rPr>
              <a:t>2666</a:t>
            </a:r>
          </a:p>
          <a:p>
            <a:pPr marL="0" marR="0" indent="0" algn="ctr" defTabSz="1828800" rtl="0" fontAlgn="auto" latinLnBrk="0" hangingPunct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3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CoFo Sans"/>
              </a:rPr>
              <a:t>Колонок</a:t>
            </a:r>
            <a:endParaRPr kumimoji="0" lang="en-US" sz="3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E222705-C4B2-4FA2-9ED8-E3014F8878A7}"/>
              </a:ext>
            </a:extLst>
          </p:cNvPr>
          <p:cNvSpPr txBox="1"/>
          <p:nvPr/>
        </p:nvSpPr>
        <p:spPr>
          <a:xfrm>
            <a:off x="5095574" y="2389497"/>
            <a:ext cx="1897894" cy="11901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ctr" defTabSz="1828800" hangingPunct="0">
              <a:lnSpc>
                <a:spcPct val="110000"/>
              </a:lnSpc>
              <a:spcBef>
                <a:spcPts val="800"/>
              </a:spcBef>
            </a:pPr>
            <a:r>
              <a:rPr kumimoji="0" lang="en-US" sz="3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CoFo Sans"/>
              </a:rPr>
              <a:t>3642</a:t>
            </a:r>
            <a:endParaRPr kumimoji="0" lang="ru-RU" sz="3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  <a:p>
            <a:pPr marL="0" marR="0" indent="0" algn="ctr" defTabSz="1828800" rtl="0" fontAlgn="auto" latinLnBrk="0" hangingPunct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3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CoFo Sans"/>
              </a:rPr>
              <a:t>Строки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6722257-8C82-45E4-A1E2-8F1FD163D0B2}"/>
              </a:ext>
            </a:extLst>
          </p:cNvPr>
          <p:cNvSpPr txBox="1"/>
          <p:nvPr/>
        </p:nvSpPr>
        <p:spPr>
          <a:xfrm>
            <a:off x="5796532" y="3613802"/>
            <a:ext cx="495977" cy="71301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1828800" rtl="0" fontAlgn="auto" latinLnBrk="0" hangingPunct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sz="3000" dirty="0">
                <a:solidFill>
                  <a:srgbClr val="FFFFFF"/>
                </a:solidFill>
                <a:sym typeface="CoFo Sans"/>
              </a:rPr>
              <a:t>И</a:t>
            </a:r>
            <a:endParaRPr kumimoji="0" lang="ru-RU" sz="3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pic>
        <p:nvPicPr>
          <p:cNvPr id="3080" name="Picture 8">
            <a:extLst>
              <a:ext uri="{FF2B5EF4-FFF2-40B4-BE49-F238E27FC236}">
                <a16:creationId xmlns:a16="http://schemas.microsoft.com/office/drawing/2014/main" id="{4E2BA4D0-418C-4E53-9258-79CF2DDEFA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422" y="2178383"/>
            <a:ext cx="4415363" cy="3890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7C994E1-4B16-4470-B030-61B3AA56F2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0215" y="2178383"/>
            <a:ext cx="4257452" cy="3890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39396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76A28B-8566-47A5-4495-176A6069A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800" y="441326"/>
            <a:ext cx="11302400" cy="647700"/>
          </a:xfrm>
        </p:spPr>
        <p:txBody>
          <a:bodyPr>
            <a:normAutofit/>
          </a:bodyPr>
          <a:lstStyle/>
          <a:p>
            <a:r>
              <a:rPr lang="ru-RU" sz="3000" dirty="0"/>
              <a:t>Мы очистили и проанализировали данные!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83600311-63DC-4FD0-BAD7-5DEE87AF45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388" y="2011364"/>
            <a:ext cx="4400143" cy="3839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DF9D1851-63F0-4521-B498-319374A830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7470" y="2011364"/>
            <a:ext cx="4400141" cy="3839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Прямоугольник: скругленные углы 14">
            <a:extLst>
              <a:ext uri="{FF2B5EF4-FFF2-40B4-BE49-F238E27FC236}">
                <a16:creationId xmlns:a16="http://schemas.microsoft.com/office/drawing/2014/main" id="{7BA7C654-8CFD-4A24-88B3-103339EC52CF}"/>
              </a:ext>
            </a:extLst>
          </p:cNvPr>
          <p:cNvSpPr/>
          <p:nvPr/>
        </p:nvSpPr>
        <p:spPr>
          <a:xfrm>
            <a:off x="8003348" y="1198264"/>
            <a:ext cx="2097680" cy="652232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42F1495-636D-4FB6-999A-DA400F8EA9B0}"/>
              </a:ext>
            </a:extLst>
          </p:cNvPr>
          <p:cNvSpPr txBox="1"/>
          <p:nvPr/>
        </p:nvSpPr>
        <p:spPr>
          <a:xfrm>
            <a:off x="8510321" y="1113253"/>
            <a:ext cx="1083733" cy="71301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000" b="1" i="0" u="none" strike="noStrike" cap="none" spc="0" normalizeH="0" baseline="0" dirty="0">
                <a:ln>
                  <a:noFill/>
                </a:ln>
                <a:solidFill>
                  <a:srgbClr val="007DFF"/>
                </a:solidFill>
                <a:effectLst/>
                <a:uFillTx/>
                <a:latin typeface="+mn-lt"/>
                <a:ea typeface="+mn-ea"/>
                <a:cs typeface="+mn-cs"/>
                <a:sym typeface="CoFo Sans"/>
              </a:rPr>
              <a:t>Valid</a:t>
            </a:r>
            <a:endParaRPr kumimoji="0" lang="ru-RU" sz="3000" b="1" i="0" u="none" strike="noStrike" cap="none" spc="0" normalizeH="0" baseline="0" dirty="0">
              <a:ln>
                <a:noFill/>
              </a:ln>
              <a:solidFill>
                <a:srgbClr val="007DF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7" name="Прямоугольник: скругленные углы 16">
            <a:extLst>
              <a:ext uri="{FF2B5EF4-FFF2-40B4-BE49-F238E27FC236}">
                <a16:creationId xmlns:a16="http://schemas.microsoft.com/office/drawing/2014/main" id="{3A68BC31-B29C-48BE-8403-BB6FDB5F9D05}"/>
              </a:ext>
            </a:extLst>
          </p:cNvPr>
          <p:cNvSpPr/>
          <p:nvPr/>
        </p:nvSpPr>
        <p:spPr>
          <a:xfrm>
            <a:off x="1888084" y="1152757"/>
            <a:ext cx="1996796" cy="652232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A01CC91-330B-4BEA-8EAA-6BDF426E1B01}"/>
              </a:ext>
            </a:extLst>
          </p:cNvPr>
          <p:cNvSpPr txBox="1"/>
          <p:nvPr/>
        </p:nvSpPr>
        <p:spPr>
          <a:xfrm>
            <a:off x="2395057" y="1067746"/>
            <a:ext cx="1031613" cy="71301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000" b="1" dirty="0">
                <a:solidFill>
                  <a:srgbClr val="007DFF"/>
                </a:solidFill>
                <a:sym typeface="CoFo Sans"/>
              </a:rPr>
              <a:t>Train</a:t>
            </a:r>
            <a:endParaRPr kumimoji="0" lang="ru-RU" sz="3000" b="1" i="0" u="none" strike="noStrike" cap="none" spc="0" normalizeH="0" baseline="0" dirty="0">
              <a:ln>
                <a:noFill/>
              </a:ln>
              <a:solidFill>
                <a:srgbClr val="007DF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85FC3FF-B6CF-4D31-BD74-92CA92825386}"/>
              </a:ext>
            </a:extLst>
          </p:cNvPr>
          <p:cNvSpPr txBox="1"/>
          <p:nvPr/>
        </p:nvSpPr>
        <p:spPr>
          <a:xfrm>
            <a:off x="5583767" y="2704378"/>
            <a:ext cx="1024466" cy="18302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9600" b="1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CoFo Sans"/>
              </a:rPr>
              <a:t>И</a:t>
            </a:r>
          </a:p>
        </p:txBody>
      </p:sp>
    </p:spTree>
    <p:extLst>
      <p:ext uri="{BB962C8B-B14F-4D97-AF65-F5344CB8AC3E}">
        <p14:creationId xmlns:p14="http://schemas.microsoft.com/office/powerpoint/2010/main" val="1818251693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E332378-F3F9-48EC-B1F7-CF468C3692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249"/>
          <a:stretch/>
        </p:blipFill>
        <p:spPr>
          <a:xfrm>
            <a:off x="806236" y="2015357"/>
            <a:ext cx="4840597" cy="388620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94E6317-940E-42E7-8248-C1E3FCE924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250"/>
          <a:stretch/>
        </p:blipFill>
        <p:spPr>
          <a:xfrm>
            <a:off x="6301103" y="2015356"/>
            <a:ext cx="4840597" cy="3886203"/>
          </a:xfrm>
          <a:prstGeom prst="rect">
            <a:avLst/>
          </a:prstGeom>
        </p:spPr>
      </p:pic>
      <p:sp>
        <p:nvSpPr>
          <p:cNvPr id="37" name="Прямоугольник: скругленные углы 36">
            <a:extLst>
              <a:ext uri="{FF2B5EF4-FFF2-40B4-BE49-F238E27FC236}">
                <a16:creationId xmlns:a16="http://schemas.microsoft.com/office/drawing/2014/main" id="{465C7E1D-AE9E-4126-94C4-5F5A7A3E991F}"/>
              </a:ext>
            </a:extLst>
          </p:cNvPr>
          <p:cNvSpPr/>
          <p:nvPr/>
        </p:nvSpPr>
        <p:spPr>
          <a:xfrm>
            <a:off x="2005949" y="1162686"/>
            <a:ext cx="1996796" cy="652232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B9EAD0F-3AD6-41D6-AE19-4DC180B1FBC8}"/>
              </a:ext>
            </a:extLst>
          </p:cNvPr>
          <p:cNvSpPr txBox="1"/>
          <p:nvPr/>
        </p:nvSpPr>
        <p:spPr>
          <a:xfrm>
            <a:off x="2512922" y="1077675"/>
            <a:ext cx="1031613" cy="71301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000" b="1" dirty="0">
                <a:solidFill>
                  <a:srgbClr val="007DFF"/>
                </a:solidFill>
                <a:sym typeface="CoFo Sans"/>
              </a:rPr>
              <a:t>Train</a:t>
            </a:r>
            <a:endParaRPr kumimoji="0" lang="ru-RU" sz="3000" b="1" i="0" u="none" strike="noStrike" cap="none" spc="0" normalizeH="0" baseline="0" dirty="0">
              <a:ln>
                <a:noFill/>
              </a:ln>
              <a:solidFill>
                <a:srgbClr val="007DF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39" name="Прямоугольник: скругленные углы 38">
            <a:extLst>
              <a:ext uri="{FF2B5EF4-FFF2-40B4-BE49-F238E27FC236}">
                <a16:creationId xmlns:a16="http://schemas.microsoft.com/office/drawing/2014/main" id="{0390ADC7-100F-49CA-AD4F-9EA1660CD3DF}"/>
              </a:ext>
            </a:extLst>
          </p:cNvPr>
          <p:cNvSpPr/>
          <p:nvPr/>
        </p:nvSpPr>
        <p:spPr>
          <a:xfrm>
            <a:off x="7596947" y="1152757"/>
            <a:ext cx="2097680" cy="652232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CDE223E-B64B-43C3-A0CF-8E6A270A2E80}"/>
              </a:ext>
            </a:extLst>
          </p:cNvPr>
          <p:cNvSpPr txBox="1"/>
          <p:nvPr/>
        </p:nvSpPr>
        <p:spPr>
          <a:xfrm>
            <a:off x="8103920" y="1067746"/>
            <a:ext cx="1083733" cy="71301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000" b="1" i="0" u="none" strike="noStrike" cap="none" spc="0" normalizeH="0" baseline="0" dirty="0">
                <a:ln>
                  <a:noFill/>
                </a:ln>
                <a:solidFill>
                  <a:srgbClr val="007DFF"/>
                </a:solidFill>
                <a:effectLst/>
                <a:uFillTx/>
                <a:latin typeface="+mn-lt"/>
                <a:ea typeface="+mn-ea"/>
                <a:cs typeface="+mn-cs"/>
                <a:sym typeface="CoFo Sans"/>
              </a:rPr>
              <a:t>Valid</a:t>
            </a:r>
            <a:endParaRPr kumimoji="0" lang="ru-RU" sz="3000" b="1" i="0" u="none" strike="noStrike" cap="none" spc="0" normalizeH="0" baseline="0" dirty="0">
              <a:ln>
                <a:noFill/>
              </a:ln>
              <a:solidFill>
                <a:srgbClr val="007DF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60F6F6F7-9111-4985-B812-FE332B606001}"/>
              </a:ext>
            </a:extLst>
          </p:cNvPr>
          <p:cNvSpPr/>
          <p:nvPr/>
        </p:nvSpPr>
        <p:spPr>
          <a:xfrm>
            <a:off x="552236" y="241299"/>
            <a:ext cx="5748867" cy="575734"/>
          </a:xfrm>
          <a:prstGeom prst="roundRect">
            <a:avLst/>
          </a:prstGeom>
          <a:solidFill>
            <a:srgbClr val="007D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76A28B-8566-47A5-4495-176A6069A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0779" y="294690"/>
            <a:ext cx="11302400" cy="647700"/>
          </a:xfrm>
        </p:spPr>
        <p:txBody>
          <a:bodyPr>
            <a:normAutofit/>
          </a:bodyPr>
          <a:lstStyle/>
          <a:p>
            <a:r>
              <a:rPr lang="ru-RU" sz="3600" dirty="0">
                <a:solidFill>
                  <a:srgbClr val="FFFFFF"/>
                </a:solidFill>
              </a:rPr>
              <a:t>Матрицы корреляций</a:t>
            </a:r>
          </a:p>
        </p:txBody>
      </p:sp>
    </p:spTree>
    <p:extLst>
      <p:ext uri="{BB962C8B-B14F-4D97-AF65-F5344CB8AC3E}">
        <p14:creationId xmlns:p14="http://schemas.microsoft.com/office/powerpoint/2010/main" val="373234258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51A575AF-40E4-4F2E-98DD-3D72E3465ABF}"/>
              </a:ext>
            </a:extLst>
          </p:cNvPr>
          <p:cNvSpPr txBox="1"/>
          <p:nvPr/>
        </p:nvSpPr>
        <p:spPr>
          <a:xfrm>
            <a:off x="4094692" y="110067"/>
            <a:ext cx="4002616" cy="10874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/>
            <a:r>
              <a:rPr lang="ru-RU" sz="3200" dirty="0">
                <a:solidFill>
                  <a:schemeClr val="accent6"/>
                </a:solidFill>
                <a:latin typeface="CoFo Sans Medium" panose="020B0604020202020204" charset="-52"/>
                <a:ea typeface="CoFo Sans Medium" panose="020B0604020202020204" charset="-52"/>
              </a:rPr>
              <a:t>Первый Вариант </a:t>
            </a:r>
            <a:endParaRPr lang="en-US" sz="3200" dirty="0">
              <a:solidFill>
                <a:schemeClr val="accent6"/>
              </a:solidFill>
              <a:latin typeface="CoFo Sans Medium" panose="020B0604020202020204" charset="-52"/>
              <a:ea typeface="CoFo Sans Medium" panose="020B0604020202020204" charset="-52"/>
            </a:endParaRPr>
          </a:p>
          <a:p>
            <a:pPr algn="ctr"/>
            <a:r>
              <a:rPr lang="en-US" sz="3200" b="0" dirty="0">
                <a:solidFill>
                  <a:schemeClr val="accent6"/>
                </a:solidFill>
                <a:effectLst/>
                <a:latin typeface="CoFo Sans Medium" panose="020B0604020202020204" charset="-52"/>
                <a:ea typeface="CoFo Sans Medium" panose="020B0604020202020204" charset="-52"/>
              </a:rPr>
              <a:t>LogisticRegression</a:t>
            </a: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328FC2FC-66CF-40BA-8B26-33D86944BC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7312" y="1425045"/>
            <a:ext cx="6581775" cy="521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224436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/>
        <a:ea typeface="CoFo Sans"/>
        <a:cs typeface="CoFo Sans"/>
      </a:majorFont>
      <a:minorFont>
        <a:latin typeface="CoFo Sans"/>
        <a:ea typeface="CoFo Sans"/>
        <a:cs typeface="CoFo San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7F7F7F"/>
            </a:solidFill>
            <a:effectLst/>
            <a:uFillTx/>
            <a:latin typeface="+mn-lt"/>
            <a:ea typeface="+mn-ea"/>
            <a:cs typeface="+mn-cs"/>
            <a:sym typeface="CoFo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1828800" rtl="0" fontAlgn="auto" latinLnBrk="0" hangingPunct="0">
          <a:lnSpc>
            <a:spcPct val="110000"/>
          </a:lnSpc>
          <a:spcBef>
            <a:spcPts val="80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oFo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Тема1" id="{D0CD2EF2-F081-534F-8DE3-C9E18D8807E4}" vid="{DC9C18EE-4480-0C46-B022-FA942297076F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7405</TotalTime>
  <Words>119</Words>
  <Application>Microsoft Office PowerPoint</Application>
  <PresentationFormat>Широкоэкранный</PresentationFormat>
  <Paragraphs>56</Paragraphs>
  <Slides>13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19" baseType="lpstr">
      <vt:lpstr>CoFo Sans Medium</vt:lpstr>
      <vt:lpstr>CoFo Sans Regular</vt:lpstr>
      <vt:lpstr>Arial</vt:lpstr>
      <vt:lpstr>CoFo Sans</vt:lpstr>
      <vt:lpstr>Calibri</vt:lpstr>
      <vt:lpstr>Тема1</vt:lpstr>
      <vt:lpstr>Кейс: «Модель склонности клиента к приобретению машиноместа»</vt:lpstr>
      <vt:lpstr>Цель кейса</vt:lpstr>
      <vt:lpstr>Над проектом работали</vt:lpstr>
      <vt:lpstr>Выполнение работы:</vt:lpstr>
      <vt:lpstr>Просмотр предоставленных данных</vt:lpstr>
      <vt:lpstr>Просмотр предоставленных данных</vt:lpstr>
      <vt:lpstr>Мы очистили и проанализировали данные!</vt:lpstr>
      <vt:lpstr>Матрицы корреляций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для инвесторов ГК «Самолет»</dc:title>
  <dc:creator>Рукавишникова Александра</dc:creator>
  <cp:lastModifiedBy>Ygghh Tttt</cp:lastModifiedBy>
  <cp:revision>959</cp:revision>
  <dcterms:created xsi:type="dcterms:W3CDTF">2022-08-25T11:16:35Z</dcterms:created>
  <dcterms:modified xsi:type="dcterms:W3CDTF">2024-12-18T01:08:11Z</dcterms:modified>
</cp:coreProperties>
</file>